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IBM Plex Sans"/>
      <p:regular r:id="rId45"/>
      <p:bold r:id="rId46"/>
      <p:italic r:id="rId47"/>
      <p:boldItalic r:id="rId48"/>
    </p:embeddedFont>
    <p:embeddedFont>
      <p:font typeface="IBM Plex Serif SemiBold"/>
      <p:regular r:id="rId49"/>
      <p:bold r:id="rId50"/>
      <p:italic r:id="rId51"/>
      <p:boldItalic r:id="rId52"/>
    </p:embeddedFont>
    <p:embeddedFont>
      <p:font typeface="IBM Plex Serif"/>
      <p:regular r:id="rId53"/>
      <p:bold r:id="rId54"/>
      <p:italic r:id="rId55"/>
      <p:boldItalic r:id="rId56"/>
    </p:embeddedFont>
    <p:embeddedFont>
      <p:font typeface="Montserrat"/>
      <p:regular r:id="rId57"/>
      <p:bold r:id="rId58"/>
      <p:italic r:id="rId59"/>
      <p:boldItalic r:id="rId60"/>
    </p:embeddedFont>
    <p:embeddedFont>
      <p:font typeface="IBM Plex Serif Medium"/>
      <p:regular r:id="rId61"/>
      <p:bold r:id="rId62"/>
      <p:italic r:id="rId63"/>
      <p:boldItalic r:id="rId64"/>
    </p:embeddedFont>
    <p:embeddedFont>
      <p:font typeface="Merriweather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6C01177-B0B3-441D-B2A6-45E52C3FA16F}">
  <a:tblStyle styleId="{26C01177-B0B3-441D-B2A6-45E52C3FA1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6F4B715A-7154-4001-9DDF-2C4F0B91600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IBMPlexSans-bold.fntdata"/><Relationship Id="rId45" Type="http://schemas.openxmlformats.org/officeDocument/2006/relationships/font" Target="fonts/IBMPlexSans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IBMPlexSans-boldItalic.fntdata"/><Relationship Id="rId47" Type="http://schemas.openxmlformats.org/officeDocument/2006/relationships/font" Target="fonts/IBMPlexSans-italic.fntdata"/><Relationship Id="rId49" Type="http://schemas.openxmlformats.org/officeDocument/2006/relationships/font" Target="fonts/IBMPlexSerifSemiBo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IBMPlexSerifMedium-bold.fntdata"/><Relationship Id="rId61" Type="http://schemas.openxmlformats.org/officeDocument/2006/relationships/font" Target="fonts/IBMPlexSerifMedium-regular.fntdata"/><Relationship Id="rId20" Type="http://schemas.openxmlformats.org/officeDocument/2006/relationships/slide" Target="slides/slide15.xml"/><Relationship Id="rId64" Type="http://schemas.openxmlformats.org/officeDocument/2006/relationships/font" Target="fonts/IBMPlexSerifMedium-boldItalic.fntdata"/><Relationship Id="rId63" Type="http://schemas.openxmlformats.org/officeDocument/2006/relationships/font" Target="fonts/IBMPlexSerifMedium-italic.fntdata"/><Relationship Id="rId22" Type="http://schemas.openxmlformats.org/officeDocument/2006/relationships/slide" Target="slides/slide17.xml"/><Relationship Id="rId66" Type="http://schemas.openxmlformats.org/officeDocument/2006/relationships/font" Target="fonts/Merriweather-bold.fntdata"/><Relationship Id="rId21" Type="http://schemas.openxmlformats.org/officeDocument/2006/relationships/slide" Target="slides/slide16.xml"/><Relationship Id="rId65" Type="http://schemas.openxmlformats.org/officeDocument/2006/relationships/font" Target="fonts/Merriweather-regular.fntdata"/><Relationship Id="rId24" Type="http://schemas.openxmlformats.org/officeDocument/2006/relationships/slide" Target="slides/slide19.xml"/><Relationship Id="rId68" Type="http://schemas.openxmlformats.org/officeDocument/2006/relationships/font" Target="fonts/Merriweather-boldItalic.fntdata"/><Relationship Id="rId23" Type="http://schemas.openxmlformats.org/officeDocument/2006/relationships/slide" Target="slides/slide18.xml"/><Relationship Id="rId67" Type="http://schemas.openxmlformats.org/officeDocument/2006/relationships/font" Target="fonts/Merriweather-italic.fntdata"/><Relationship Id="rId60" Type="http://schemas.openxmlformats.org/officeDocument/2006/relationships/font" Target="fonts/Montserrat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IBMPlexSerifSemiBold-italic.fntdata"/><Relationship Id="rId50" Type="http://schemas.openxmlformats.org/officeDocument/2006/relationships/font" Target="fonts/IBMPlexSerifSemiBold-bold.fntdata"/><Relationship Id="rId53" Type="http://schemas.openxmlformats.org/officeDocument/2006/relationships/font" Target="fonts/IBMPlexSerif-regular.fntdata"/><Relationship Id="rId52" Type="http://schemas.openxmlformats.org/officeDocument/2006/relationships/font" Target="fonts/IBMPlexSerifSemiBold-boldItalic.fntdata"/><Relationship Id="rId11" Type="http://schemas.openxmlformats.org/officeDocument/2006/relationships/slide" Target="slides/slide6.xml"/><Relationship Id="rId55" Type="http://schemas.openxmlformats.org/officeDocument/2006/relationships/font" Target="fonts/IBMPlexSerif-italic.fntdata"/><Relationship Id="rId10" Type="http://schemas.openxmlformats.org/officeDocument/2006/relationships/slide" Target="slides/slide5.xml"/><Relationship Id="rId54" Type="http://schemas.openxmlformats.org/officeDocument/2006/relationships/font" Target="fonts/IBMPlexSerif-bold.fntdata"/><Relationship Id="rId13" Type="http://schemas.openxmlformats.org/officeDocument/2006/relationships/slide" Target="slides/slide8.xml"/><Relationship Id="rId57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56" Type="http://schemas.openxmlformats.org/officeDocument/2006/relationships/font" Target="fonts/IBMPlexSerif-boldItalic.fntdata"/><Relationship Id="rId15" Type="http://schemas.openxmlformats.org/officeDocument/2006/relationships/slide" Target="slides/slide10.xml"/><Relationship Id="rId59" Type="http://schemas.openxmlformats.org/officeDocument/2006/relationships/font" Target="fonts/Montserrat-italic.fntdata"/><Relationship Id="rId14" Type="http://schemas.openxmlformats.org/officeDocument/2006/relationships/slide" Target="slides/slide9.xml"/><Relationship Id="rId58" Type="http://schemas.openxmlformats.org/officeDocument/2006/relationships/font" Target="fonts/Montserrat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ed75ccf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ed75ccf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ed75ccf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ed75ccf_0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5ed75ccf_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5ed75ccf_0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5ed75ccf_0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5ed75ccf_0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5ed75ccf_0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be7f98b7f0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be7f98b7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be7f98b7f0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be7f98b7f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be7f98b7f0_0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be7f98b7f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be7f98b7f0_0_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be7f98b7f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be7f98b7f0_0_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be7f98b7f0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be7f98b7f0_0_1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be7f98b7f0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be7f98b7f0_0_1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be7f98b7f0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be7f98b7f0_0_1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be7f98b7f0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be7f98b7f0_0_1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be7f98b7f0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be7f98b7f0_0_2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be7f98b7f0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5694cd56_0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35694cd56_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77acee22ed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77acee22e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134fb1cf8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134fb1cf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41a98d525d_0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41a98d525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fmla="val 50000" name="adj"/>
            </a:avLst>
          </a:prstGeom>
          <a:noFill/>
          <a:ln cap="flat" cmpd="sng" w="1143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787200" y="1494625"/>
            <a:ext cx="5754000" cy="2154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ackground">
  <p:cSld name="BLANK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/>
          <p:nvPr/>
        </p:nvSpPr>
        <p:spPr>
          <a:xfrm rot="10800000">
            <a:off x="7539006" y="393650"/>
            <a:ext cx="1211400" cy="1211400"/>
          </a:xfrm>
          <a:prstGeom prst="rtTriangle">
            <a:avLst/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1"/>
          <p:cNvSpPr/>
          <p:nvPr/>
        </p:nvSpPr>
        <p:spPr>
          <a:xfrm flipH="1">
            <a:off x="0" y="0"/>
            <a:ext cx="9144000" cy="5143500"/>
          </a:xfrm>
          <a:prstGeom prst="frame">
            <a:avLst>
              <a:gd fmla="val 7684" name="adj1"/>
            </a:avLst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2" name="Google Shape;62;p11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fmla="val 27651" name="adj"/>
            </a:avLst>
          </a:prstGeom>
          <a:noFill/>
          <a:ln cap="flat" cmpd="sng" w="1143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fmla="val 50000" name="adj"/>
            </a:avLst>
          </a:prstGeom>
          <a:noFill/>
          <a:ln cap="flat" cmpd="sng" w="1143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ctrTitle"/>
          </p:nvPr>
        </p:nvSpPr>
        <p:spPr>
          <a:xfrm>
            <a:off x="787200" y="1494625"/>
            <a:ext cx="5727000" cy="126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fmla="val 50000" name="adj"/>
            </a:avLst>
          </a:prstGeom>
          <a:noFill/>
          <a:ln cap="flat" cmpd="sng" w="1143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787200" y="1494625"/>
            <a:ext cx="5754000" cy="2154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Font typeface="IBM Plex Serif Medium"/>
              <a:buChar char="▫"/>
              <a:defRPr i="1" sz="3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▫"/>
              <a:defRPr i="1" sz="3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▫"/>
              <a:defRPr i="1" sz="3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▫"/>
              <a:defRPr i="1" sz="3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○"/>
              <a:defRPr i="1" sz="3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■"/>
              <a:defRPr i="1" sz="3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●"/>
              <a:defRPr i="1" sz="3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○"/>
              <a:defRPr i="1" sz="3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8pPr>
            <a:lvl9pPr indent="-419100" lvl="8" marL="411480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■"/>
              <a:defRPr i="1" sz="3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7805074" y="343750"/>
            <a:ext cx="1046975" cy="7149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IBM Plex Serif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fmla="val 27651" name="adj"/>
            </a:avLst>
          </a:prstGeom>
          <a:noFill/>
          <a:ln cap="flat" cmpd="sng" w="1143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▫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fmla="val 27651" name="adj"/>
            </a:avLst>
          </a:prstGeom>
          <a:noFill/>
          <a:ln cap="flat" cmpd="sng" w="1143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 txBox="1"/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787200" y="1494625"/>
            <a:ext cx="3060000" cy="284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445379" y="1494625"/>
            <a:ext cx="3060000" cy="284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fmla="val 27651" name="adj"/>
            </a:avLst>
          </a:prstGeom>
          <a:noFill/>
          <a:ln cap="flat" cmpd="sng" w="1143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787200" y="1494625"/>
            <a:ext cx="2024100" cy="284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2" name="Google Shape;42;p7"/>
          <p:cNvSpPr txBox="1"/>
          <p:nvPr>
            <p:ph idx="2" type="body"/>
          </p:nvPr>
        </p:nvSpPr>
        <p:spPr>
          <a:xfrm>
            <a:off x="3134250" y="1494625"/>
            <a:ext cx="2024100" cy="284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3" name="Google Shape;43;p7"/>
          <p:cNvSpPr txBox="1"/>
          <p:nvPr>
            <p:ph idx="3" type="body"/>
          </p:nvPr>
        </p:nvSpPr>
        <p:spPr>
          <a:xfrm>
            <a:off x="5481300" y="1494625"/>
            <a:ext cx="2024100" cy="284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fmla="val 27651" name="adj"/>
            </a:avLst>
          </a:prstGeom>
          <a:noFill/>
          <a:ln cap="flat" cmpd="sng" w="1143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8"/>
          <p:cNvSpPr txBox="1"/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9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fmla="val 27651" name="adj"/>
            </a:avLst>
          </a:prstGeom>
          <a:noFill/>
          <a:ln cap="flat" cmpd="sng" w="1143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9"/>
          <p:cNvSpPr txBox="1"/>
          <p:nvPr>
            <p:ph idx="1" type="body"/>
          </p:nvPr>
        </p:nvSpPr>
        <p:spPr>
          <a:xfrm>
            <a:off x="787200" y="4101500"/>
            <a:ext cx="7569600" cy="32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0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fmla="val 27651" name="adj"/>
            </a:avLst>
          </a:prstGeom>
          <a:noFill/>
          <a:ln cap="flat" cmpd="sng" w="1143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40F20">
                <a:alpha val="40000"/>
              </a:srgb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810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810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810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810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810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810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●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810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810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Relationship Id="rId4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jpg"/><Relationship Id="rId4" Type="http://schemas.openxmlformats.org/officeDocument/2006/relationships/hyperlink" Target="https://www.slidescarnival.com/extra-free-resources-icons-and-maps/?utm_source=template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25.xml"/><Relationship Id="rId4" Type="http://schemas.openxmlformats.org/officeDocument/2006/relationships/hyperlink" Target="http://www.slidescarnival.com/help-use-presentation-template" TargetMode="External"/><Relationship Id="rId5" Type="http://schemas.openxmlformats.org/officeDocument/2006/relationships/hyperlink" Target="http://www.slidescarnival.com/copyright-and-legal-information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jpg"/><Relationship Id="rId4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jpg"/><Relationship Id="rId4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jp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jpg"/><Relationship Id="rId4" Type="http://schemas.openxmlformats.org/officeDocument/2006/relationships/hyperlink" Target="http://www.slidescarnival.com/?utm_source=template" TargetMode="External"/><Relationship Id="rId5" Type="http://schemas.openxmlformats.org/officeDocument/2006/relationships/hyperlink" Target="http://unsplash.com/&amp;utm_source=slidescarnival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jpg"/><Relationship Id="rId4" Type="http://schemas.openxmlformats.org/officeDocument/2006/relationships/hyperlink" Target="https://www.fontsquirrel.com/fonts/ibm-plex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jpg"/><Relationship Id="rId4" Type="http://schemas.openxmlformats.org/officeDocument/2006/relationships/image" Target="../media/image27.jpg"/><Relationship Id="rId5" Type="http://schemas.openxmlformats.org/officeDocument/2006/relationships/image" Target="../media/image28.jpg"/><Relationship Id="rId6" Type="http://schemas.openxmlformats.org/officeDocument/2006/relationships/image" Target="../media/image26.jpg"/><Relationship Id="rId7" Type="http://schemas.openxmlformats.org/officeDocument/2006/relationships/image" Target="../media/image30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ww.slidescarnival.com/extra-free-resources-icons-and-maps/?utm_source=template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twitter.com/googledocs/status/730087240156643328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www.slidescarnival.com/?utm_source=template" TargetMode="External"/><Relationship Id="rId4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/>
          <p:nvPr>
            <p:ph type="ctrTitle"/>
          </p:nvPr>
        </p:nvSpPr>
        <p:spPr>
          <a:xfrm>
            <a:off x="787200" y="1494625"/>
            <a:ext cx="5754000" cy="2154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your presentation title</a:t>
            </a:r>
            <a:endParaRPr/>
          </a:p>
        </p:txBody>
      </p:sp>
      <p:grpSp>
        <p:nvGrpSpPr>
          <p:cNvPr id="69" name="Google Shape;69;p12"/>
          <p:cNvGrpSpPr/>
          <p:nvPr/>
        </p:nvGrpSpPr>
        <p:grpSpPr>
          <a:xfrm>
            <a:off x="7838587" y="339351"/>
            <a:ext cx="969992" cy="1033523"/>
            <a:chOff x="5970800" y="1619250"/>
            <a:chExt cx="428650" cy="456725"/>
          </a:xfrm>
        </p:grpSpPr>
        <p:sp>
          <p:nvSpPr>
            <p:cNvPr id="70" name="Google Shape;70;p12"/>
            <p:cNvSpPr/>
            <p:nvPr/>
          </p:nvSpPr>
          <p:spPr>
            <a:xfrm>
              <a:off x="5970800" y="1674200"/>
              <a:ext cx="377975" cy="377950"/>
            </a:xfrm>
            <a:custGeom>
              <a:rect b="b" l="l" r="r" t="t"/>
              <a:pathLst>
                <a:path extrusionOk="0" h="15118" w="15119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2"/>
            <p:cNvSpPr/>
            <p:nvPr/>
          </p:nvSpPr>
          <p:spPr>
            <a:xfrm>
              <a:off x="6068500" y="1771875"/>
              <a:ext cx="182575" cy="182600"/>
            </a:xfrm>
            <a:custGeom>
              <a:rect b="b" l="l" r="r" t="t"/>
              <a:pathLst>
                <a:path extrusionOk="0" h="7304" w="7303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2"/>
            <p:cNvSpPr/>
            <p:nvPr/>
          </p:nvSpPr>
          <p:spPr>
            <a:xfrm>
              <a:off x="5981175" y="2005125"/>
              <a:ext cx="75125" cy="70850"/>
            </a:xfrm>
            <a:custGeom>
              <a:rect b="b" l="l" r="r" t="t"/>
              <a:pathLst>
                <a:path extrusionOk="0" h="2834" w="3005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2"/>
            <p:cNvSpPr/>
            <p:nvPr/>
          </p:nvSpPr>
          <p:spPr>
            <a:xfrm>
              <a:off x="6263875" y="2005125"/>
              <a:ext cx="74525" cy="70850"/>
            </a:xfrm>
            <a:custGeom>
              <a:rect b="b" l="l" r="r" t="t"/>
              <a:pathLst>
                <a:path extrusionOk="0" h="2834" w="2981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6147875" y="1619250"/>
              <a:ext cx="251575" cy="255850"/>
            </a:xfrm>
            <a:custGeom>
              <a:rect b="b" l="l" r="r" t="t"/>
              <a:pathLst>
                <a:path extrusionOk="0" h="10234" w="10063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/>
          <p:nvPr>
            <p:ph type="title"/>
          </p:nvPr>
        </p:nvSpPr>
        <p:spPr>
          <a:xfrm>
            <a:off x="787200" y="1248200"/>
            <a:ext cx="3452700" cy="4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89" name="Google Shape;189;p21"/>
          <p:cNvSpPr txBox="1"/>
          <p:nvPr>
            <p:ph idx="1" type="body"/>
          </p:nvPr>
        </p:nvSpPr>
        <p:spPr>
          <a:xfrm>
            <a:off x="787200" y="1733550"/>
            <a:ext cx="3452700" cy="234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190" name="Google Shape;190;p21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1" name="Google Shape;191;p21"/>
          <p:cNvPicPr preferRelativeResize="0"/>
          <p:nvPr/>
        </p:nvPicPr>
        <p:blipFill rotWithShape="1">
          <a:blip r:embed="rId4">
            <a:alphaModFix/>
          </a:blip>
          <a:srcRect b="1683" l="47550" r="1473" t="21108"/>
          <a:stretch/>
        </p:blipFill>
        <p:spPr>
          <a:xfrm>
            <a:off x="4572000" y="446675"/>
            <a:ext cx="4122600" cy="4248300"/>
          </a:xfrm>
          <a:prstGeom prst="snip1Rect">
            <a:avLst>
              <a:gd fmla="val 28506" name="adj"/>
            </a:avLst>
          </a:prstGeom>
          <a:noFill/>
          <a:ln>
            <a:noFill/>
          </a:ln>
        </p:spPr>
      </p:pic>
      <p:grpSp>
        <p:nvGrpSpPr>
          <p:cNvPr id="192" name="Google Shape;192;p21"/>
          <p:cNvGrpSpPr/>
          <p:nvPr/>
        </p:nvGrpSpPr>
        <p:grpSpPr>
          <a:xfrm>
            <a:off x="8268703" y="339348"/>
            <a:ext cx="539793" cy="474636"/>
            <a:chOff x="1928175" y="312600"/>
            <a:chExt cx="425000" cy="373700"/>
          </a:xfrm>
        </p:grpSpPr>
        <p:sp>
          <p:nvSpPr>
            <p:cNvPr id="193" name="Google Shape;193;p21"/>
            <p:cNvSpPr/>
            <p:nvPr/>
          </p:nvSpPr>
          <p:spPr>
            <a:xfrm>
              <a:off x="1928175" y="312600"/>
              <a:ext cx="425000" cy="373700"/>
            </a:xfrm>
            <a:custGeom>
              <a:rect b="b" l="l" r="r" t="t"/>
              <a:pathLst>
                <a:path extrusionOk="0" h="14948" w="1700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1964825" y="349250"/>
              <a:ext cx="351700" cy="300425"/>
            </a:xfrm>
            <a:custGeom>
              <a:rect b="b" l="l" r="r" t="t"/>
              <a:pathLst>
                <a:path extrusionOk="0" h="12017" w="14068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/>
          <p:nvPr>
            <p:ph idx="4294967295" type="title"/>
          </p:nvPr>
        </p:nvSpPr>
        <p:spPr>
          <a:xfrm>
            <a:off x="733425" y="720350"/>
            <a:ext cx="4754100" cy="138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chemeClr val="dk1"/>
                </a:solidFill>
              </a:rPr>
              <a:t>Want big impact?</a:t>
            </a:r>
            <a:endParaRPr b="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Use big image.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0" name="Google Shape;200;p22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01" name="Google Shape;201;p22"/>
          <p:cNvGrpSpPr/>
          <p:nvPr/>
        </p:nvGrpSpPr>
        <p:grpSpPr>
          <a:xfrm>
            <a:off x="8230989" y="339340"/>
            <a:ext cx="577749" cy="480954"/>
            <a:chOff x="1244325" y="314425"/>
            <a:chExt cx="444525" cy="370050"/>
          </a:xfrm>
        </p:grpSpPr>
        <p:sp>
          <p:nvSpPr>
            <p:cNvPr id="202" name="Google Shape;202;p22"/>
            <p:cNvSpPr/>
            <p:nvPr/>
          </p:nvSpPr>
          <p:spPr>
            <a:xfrm>
              <a:off x="1388425" y="463425"/>
              <a:ext cx="143525" cy="143500"/>
            </a:xfrm>
            <a:custGeom>
              <a:rect b="b" l="l" r="r" t="t"/>
              <a:pathLst>
                <a:path extrusionOk="0" h="5740" w="5741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2"/>
            <p:cNvSpPr/>
            <p:nvPr/>
          </p:nvSpPr>
          <p:spPr>
            <a:xfrm>
              <a:off x="1244325" y="314425"/>
              <a:ext cx="444525" cy="370050"/>
            </a:xfrm>
            <a:custGeom>
              <a:rect b="b" l="l" r="r" t="t"/>
              <a:pathLst>
                <a:path extrusionOk="0" h="14802" w="17781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/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209" name="Google Shape;209;p23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0" name="Google Shape;210;p23"/>
          <p:cNvGrpSpPr/>
          <p:nvPr/>
        </p:nvGrpSpPr>
        <p:grpSpPr>
          <a:xfrm>
            <a:off x="8274995" y="339237"/>
            <a:ext cx="533460" cy="511717"/>
            <a:chOff x="5241175" y="4959100"/>
            <a:chExt cx="539775" cy="517775"/>
          </a:xfrm>
        </p:grpSpPr>
        <p:sp>
          <p:nvSpPr>
            <p:cNvPr id="211" name="Google Shape;211;p23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3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3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3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3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" name="Google Shape;217;p23"/>
          <p:cNvGrpSpPr/>
          <p:nvPr/>
        </p:nvGrpSpPr>
        <p:grpSpPr>
          <a:xfrm>
            <a:off x="2729413" y="2020700"/>
            <a:ext cx="1944600" cy="1569600"/>
            <a:chOff x="3071457" y="2013875"/>
            <a:chExt cx="1944600" cy="1569600"/>
          </a:xfrm>
        </p:grpSpPr>
        <p:sp>
          <p:nvSpPr>
            <p:cNvPr id="218" name="Google Shape;218;p23"/>
            <p:cNvSpPr/>
            <p:nvPr/>
          </p:nvSpPr>
          <p:spPr>
            <a:xfrm flipH="1" rot="10800000">
              <a:off x="3071457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19" name="Google Shape;219;p23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Vestibulum congue tempus</a:t>
              </a:r>
              <a:endPara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0" name="Google Shape;220;p23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Lorem ipsum dolor sit amet, consectetur adipiscing elit, sed do eiusmod tempor.</a:t>
              </a:r>
              <a:endPara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21" name="Google Shape;221;p23"/>
          <p:cNvGrpSpPr/>
          <p:nvPr/>
        </p:nvGrpSpPr>
        <p:grpSpPr>
          <a:xfrm>
            <a:off x="787200" y="2020700"/>
            <a:ext cx="1944600" cy="1569600"/>
            <a:chOff x="1126863" y="2013875"/>
            <a:chExt cx="1944600" cy="1569600"/>
          </a:xfrm>
        </p:grpSpPr>
        <p:sp>
          <p:nvSpPr>
            <p:cNvPr id="222" name="Google Shape;222;p23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3" name="Google Shape;223;p23"/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Vestibulum congue tempus</a:t>
              </a:r>
              <a:endPara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4" name="Google Shape;224;p23"/>
            <p:cNvSpPr txBox="1"/>
            <p:nvPr/>
          </p:nvSpPr>
          <p:spPr>
            <a:xfrm>
              <a:off x="1351625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Lorem ipsum dolor sit amet, consectetur adipiscing elit, sed do eiusmod tempor.</a:t>
              </a:r>
              <a:endPara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25" name="Google Shape;225;p23"/>
          <p:cNvGrpSpPr/>
          <p:nvPr/>
        </p:nvGrpSpPr>
        <p:grpSpPr>
          <a:xfrm>
            <a:off x="4671513" y="2020700"/>
            <a:ext cx="3001200" cy="1569600"/>
            <a:chOff x="5015938" y="2013875"/>
            <a:chExt cx="3001200" cy="1569600"/>
          </a:xfrm>
        </p:grpSpPr>
        <p:sp>
          <p:nvSpPr>
            <p:cNvPr id="226" name="Google Shape;226;p23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7" name="Google Shape;227;p23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Vestibulum congue tempus</a:t>
              </a:r>
              <a:endPara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8" name="Google Shape;228;p23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Lorem ipsum dolor sit amet, consectetur adipiscing elit, sed do eiusmod tempor. Ipsum dolor sit amet elit, sed do eiusmod tempor.</a:t>
              </a:r>
              <a:endPara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29" name="Google Shape;229;p23"/>
          <p:cNvGrpSpPr/>
          <p:nvPr/>
        </p:nvGrpSpPr>
        <p:grpSpPr>
          <a:xfrm>
            <a:off x="4541059" y="2708095"/>
            <a:ext cx="261571" cy="260379"/>
            <a:chOff x="4858109" y="2631368"/>
            <a:chExt cx="316442" cy="315000"/>
          </a:xfrm>
        </p:grpSpPr>
        <p:sp>
          <p:nvSpPr>
            <p:cNvPr id="230" name="Google Shape;230;p23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fmla="val 32020" name="adj1"/>
                <a:gd fmla="val 6697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>
                  <a:latin typeface="IBM Plex Sans"/>
                  <a:ea typeface="IBM Plex Sans"/>
                  <a:cs typeface="IBM Plex Sans"/>
                  <a:sym typeface="IBM Plex Sans"/>
                </a:rPr>
              </a:b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32" name="Google Shape;232;p23"/>
          <p:cNvGrpSpPr/>
          <p:nvPr/>
        </p:nvGrpSpPr>
        <p:grpSpPr>
          <a:xfrm>
            <a:off x="2603853" y="2708096"/>
            <a:ext cx="260366" cy="260366"/>
            <a:chOff x="3157188" y="909150"/>
            <a:chExt cx="470400" cy="470400"/>
          </a:xfrm>
        </p:grpSpPr>
        <p:sp>
          <p:nvSpPr>
            <p:cNvPr id="233" name="Google Shape;233;p23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34" name="Google Shape;234;p23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4"/>
          <p:cNvSpPr txBox="1"/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40" name="Google Shape;240;p24"/>
          <p:cNvGraphicFramePr/>
          <p:nvPr/>
        </p:nvGraphicFramePr>
        <p:xfrm>
          <a:off x="787200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{26C01177-B0B3-441D-B2A6-45E52C3FA16F}</a:tableStyleId>
              </a:tblPr>
              <a:tblGrid>
                <a:gridCol w="1679550"/>
                <a:gridCol w="1679550"/>
                <a:gridCol w="1679550"/>
                <a:gridCol w="1679550"/>
              </a:tblGrid>
              <a:tr h="6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</a:tr>
              <a:tr h="693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Yellow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b="1" sz="1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20</a:t>
                      </a:r>
                      <a:endParaRPr b="1" sz="1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</a:t>
                      </a:r>
                      <a:endParaRPr b="1" sz="1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</a:tr>
              <a:tr h="693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Blue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30</a:t>
                      </a:r>
                      <a:endParaRPr b="1" sz="1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15</a:t>
                      </a:r>
                      <a:endParaRPr b="1" sz="1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b="1" sz="1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</a:tr>
              <a:tr h="693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Orange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</a:t>
                      </a:r>
                      <a:endParaRPr b="1" sz="1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24</a:t>
                      </a:r>
                      <a:endParaRPr b="1" sz="1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16</a:t>
                      </a:r>
                      <a:endParaRPr b="1" sz="1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41" name="Google Shape;241;p24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2" name="Google Shape;242;p24"/>
          <p:cNvGrpSpPr/>
          <p:nvPr/>
        </p:nvGrpSpPr>
        <p:grpSpPr>
          <a:xfrm>
            <a:off x="8306601" y="339431"/>
            <a:ext cx="501826" cy="523963"/>
            <a:chOff x="3294650" y="3652450"/>
            <a:chExt cx="388350" cy="405450"/>
          </a:xfrm>
        </p:grpSpPr>
        <p:sp>
          <p:nvSpPr>
            <p:cNvPr id="243" name="Google Shape;243;p24"/>
            <p:cNvSpPr/>
            <p:nvPr/>
          </p:nvSpPr>
          <p:spPr>
            <a:xfrm>
              <a:off x="3294650" y="3681775"/>
              <a:ext cx="376150" cy="376125"/>
            </a:xfrm>
            <a:custGeom>
              <a:rect b="b" l="l" r="r" t="t"/>
              <a:pathLst>
                <a:path extrusionOk="0" h="15045" w="15046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3494925" y="3760525"/>
              <a:ext cx="188075" cy="97100"/>
            </a:xfrm>
            <a:custGeom>
              <a:rect b="b" l="l" r="r" t="t"/>
              <a:pathLst>
                <a:path extrusionOk="0" h="3884" w="7523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3494925" y="3652450"/>
              <a:ext cx="161200" cy="188100"/>
            </a:xfrm>
            <a:custGeom>
              <a:rect b="b" l="l" r="r" t="t"/>
              <a:pathLst>
                <a:path extrusionOk="0" h="7524" w="6448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5"/>
          <p:cNvSpPr/>
          <p:nvPr/>
        </p:nvSpPr>
        <p:spPr>
          <a:xfrm>
            <a:off x="973273" y="1117950"/>
            <a:ext cx="7089458" cy="3377602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1" name="Google Shape;251;p25"/>
          <p:cNvSpPr txBox="1"/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252" name="Google Shape;252;p25"/>
          <p:cNvSpPr/>
          <p:nvPr/>
        </p:nvSpPr>
        <p:spPr>
          <a:xfrm>
            <a:off x="2212575" y="1914650"/>
            <a:ext cx="653400" cy="202500"/>
          </a:xfrm>
          <a:prstGeom prst="wedgeRectCallout">
            <a:avLst>
              <a:gd fmla="val -21428" name="adj1"/>
              <a:gd fmla="val 84287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IBM Plex Sans"/>
                <a:ea typeface="IBM Plex Sans"/>
                <a:cs typeface="IBM Plex Sans"/>
                <a:sym typeface="IBM Plex Sans"/>
              </a:rPr>
              <a:t>our office</a:t>
            </a:r>
            <a:endParaRPr sz="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3" name="Google Shape;253;p25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4" name="Google Shape;254;p25"/>
          <p:cNvSpPr txBox="1"/>
          <p:nvPr>
            <p:ph idx="4294967295" type="body"/>
          </p:nvPr>
        </p:nvSpPr>
        <p:spPr>
          <a:xfrm>
            <a:off x="323795" y="4770244"/>
            <a:ext cx="7719300" cy="30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accent1"/>
                </a:solidFill>
              </a:rPr>
              <a:t>Find more maps at </a:t>
            </a:r>
            <a:r>
              <a:rPr lang="en" sz="900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slidescarnival.com/extra-free-resources-icons-and-maps</a:t>
            </a:r>
            <a:endParaRPr sz="9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accent1"/>
              </a:solidFill>
            </a:endParaRPr>
          </a:p>
        </p:txBody>
      </p:sp>
      <p:grpSp>
        <p:nvGrpSpPr>
          <p:cNvPr id="255" name="Google Shape;255;p25"/>
          <p:cNvGrpSpPr/>
          <p:nvPr/>
        </p:nvGrpSpPr>
        <p:grpSpPr>
          <a:xfrm>
            <a:off x="8281373" y="339350"/>
            <a:ext cx="527140" cy="445426"/>
            <a:chOff x="3918650" y="293075"/>
            <a:chExt cx="488500" cy="412775"/>
          </a:xfrm>
        </p:grpSpPr>
        <p:sp>
          <p:nvSpPr>
            <p:cNvPr id="256" name="Google Shape;256;p25"/>
            <p:cNvSpPr/>
            <p:nvPr/>
          </p:nvSpPr>
          <p:spPr>
            <a:xfrm>
              <a:off x="4085350" y="293675"/>
              <a:ext cx="154500" cy="412175"/>
            </a:xfrm>
            <a:custGeom>
              <a:rect b="b" l="l" r="r" t="t"/>
              <a:pathLst>
                <a:path extrusionOk="0" h="16487" w="618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5"/>
            <p:cNvSpPr/>
            <p:nvPr/>
          </p:nvSpPr>
          <p:spPr>
            <a:xfrm>
              <a:off x="3918650" y="293075"/>
              <a:ext cx="153900" cy="407275"/>
            </a:xfrm>
            <a:custGeom>
              <a:rect b="b" l="l" r="r" t="t"/>
              <a:pathLst>
                <a:path extrusionOk="0" h="16291" w="6156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5"/>
            <p:cNvSpPr/>
            <p:nvPr/>
          </p:nvSpPr>
          <p:spPr>
            <a:xfrm>
              <a:off x="4253250" y="298550"/>
              <a:ext cx="153900" cy="406675"/>
            </a:xfrm>
            <a:custGeom>
              <a:rect b="b" l="l" r="r" t="t"/>
              <a:pathLst>
                <a:path extrusionOk="0" h="16267" w="6156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" name="Google Shape;259;p25"/>
          <p:cNvSpPr/>
          <p:nvPr/>
        </p:nvSpPr>
        <p:spPr>
          <a:xfrm>
            <a:off x="1522224" y="2117147"/>
            <a:ext cx="152839" cy="202513"/>
          </a:xfrm>
          <a:custGeom>
            <a:rect b="b" l="l" r="r" t="t"/>
            <a:pathLst>
              <a:path extrusionOk="0" h="15924" w="12018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5"/>
          <p:cNvSpPr/>
          <p:nvPr/>
        </p:nvSpPr>
        <p:spPr>
          <a:xfrm>
            <a:off x="2986324" y="3497847"/>
            <a:ext cx="152839" cy="202513"/>
          </a:xfrm>
          <a:custGeom>
            <a:rect b="b" l="l" r="r" t="t"/>
            <a:pathLst>
              <a:path extrusionOk="0" h="15924" w="12018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5"/>
          <p:cNvSpPr/>
          <p:nvPr/>
        </p:nvSpPr>
        <p:spPr>
          <a:xfrm>
            <a:off x="3881774" y="1914647"/>
            <a:ext cx="152839" cy="202513"/>
          </a:xfrm>
          <a:custGeom>
            <a:rect b="b" l="l" r="r" t="t"/>
            <a:pathLst>
              <a:path extrusionOk="0" h="15924" w="12018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5"/>
          <p:cNvSpPr/>
          <p:nvPr/>
        </p:nvSpPr>
        <p:spPr>
          <a:xfrm>
            <a:off x="6369449" y="2319647"/>
            <a:ext cx="152839" cy="202513"/>
          </a:xfrm>
          <a:custGeom>
            <a:rect b="b" l="l" r="r" t="t"/>
            <a:pathLst>
              <a:path extrusionOk="0" h="15924" w="12018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5"/>
          <p:cNvSpPr/>
          <p:nvPr/>
        </p:nvSpPr>
        <p:spPr>
          <a:xfrm>
            <a:off x="6938874" y="3788247"/>
            <a:ext cx="152839" cy="202513"/>
          </a:xfrm>
          <a:custGeom>
            <a:rect b="b" l="l" r="r" t="t"/>
            <a:pathLst>
              <a:path extrusionOk="0" h="15924" w="12018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5"/>
          <p:cNvSpPr/>
          <p:nvPr/>
        </p:nvSpPr>
        <p:spPr>
          <a:xfrm>
            <a:off x="4495574" y="3756397"/>
            <a:ext cx="152839" cy="202513"/>
          </a:xfrm>
          <a:custGeom>
            <a:rect b="b" l="l" r="r" t="t"/>
            <a:pathLst>
              <a:path extrusionOk="0" h="15924" w="12018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6"/>
          <p:cNvSpPr txBox="1"/>
          <p:nvPr>
            <p:ph idx="4294967295" type="ctrTitle"/>
          </p:nvPr>
        </p:nvSpPr>
        <p:spPr>
          <a:xfrm>
            <a:off x="787200" y="1735750"/>
            <a:ext cx="76710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</a:rPr>
              <a:t>89,526,124</a:t>
            </a:r>
            <a:endParaRPr sz="9600">
              <a:solidFill>
                <a:schemeClr val="accent1"/>
              </a:solidFill>
            </a:endParaRPr>
          </a:p>
        </p:txBody>
      </p:sp>
      <p:sp>
        <p:nvSpPr>
          <p:cNvPr id="270" name="Google Shape;270;p26"/>
          <p:cNvSpPr txBox="1"/>
          <p:nvPr>
            <p:ph idx="4294967295" type="subTitle"/>
          </p:nvPr>
        </p:nvSpPr>
        <p:spPr>
          <a:xfrm>
            <a:off x="787200" y="2840054"/>
            <a:ext cx="76710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71" name="Google Shape;271;p26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72" name="Google Shape;272;p26"/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273" name="Google Shape;273;p26"/>
            <p:cNvSpPr/>
            <p:nvPr/>
          </p:nvSpPr>
          <p:spPr>
            <a:xfrm>
              <a:off x="4610450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4642200" y="3730000"/>
              <a:ext cx="389550" cy="249150"/>
            </a:xfrm>
            <a:custGeom>
              <a:rect b="b" l="l" r="r" t="t"/>
              <a:pathLst>
                <a:path extrusionOk="0" h="9966" w="15582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7"/>
          <p:cNvSpPr txBox="1"/>
          <p:nvPr>
            <p:ph idx="4294967295" type="ctrTitle"/>
          </p:nvPr>
        </p:nvSpPr>
        <p:spPr>
          <a:xfrm>
            <a:off x="787200" y="648000"/>
            <a:ext cx="76710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89,526,124$</a:t>
            </a:r>
            <a:endParaRPr sz="3600"/>
          </a:p>
        </p:txBody>
      </p:sp>
      <p:sp>
        <p:nvSpPr>
          <p:cNvPr id="280" name="Google Shape;280;p27"/>
          <p:cNvSpPr txBox="1"/>
          <p:nvPr>
            <p:ph idx="4294967295" type="subTitle"/>
          </p:nvPr>
        </p:nvSpPr>
        <p:spPr>
          <a:xfrm>
            <a:off x="787200" y="1411308"/>
            <a:ext cx="76710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That’s a lot of money</a:t>
            </a:r>
            <a:endParaRPr sz="1800"/>
          </a:p>
        </p:txBody>
      </p:sp>
      <p:sp>
        <p:nvSpPr>
          <p:cNvPr id="281" name="Google Shape;281;p27"/>
          <p:cNvSpPr txBox="1"/>
          <p:nvPr>
            <p:ph idx="4294967295" type="ctrTitle"/>
          </p:nvPr>
        </p:nvSpPr>
        <p:spPr>
          <a:xfrm>
            <a:off x="787200" y="2972093"/>
            <a:ext cx="76710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100%</a:t>
            </a:r>
            <a:endParaRPr sz="3600"/>
          </a:p>
        </p:txBody>
      </p:sp>
      <p:sp>
        <p:nvSpPr>
          <p:cNvPr id="282" name="Google Shape;282;p27"/>
          <p:cNvSpPr txBox="1"/>
          <p:nvPr>
            <p:ph idx="4294967295" type="subTitle"/>
          </p:nvPr>
        </p:nvSpPr>
        <p:spPr>
          <a:xfrm>
            <a:off x="787200" y="3735401"/>
            <a:ext cx="76710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Total success!</a:t>
            </a:r>
            <a:endParaRPr sz="1800"/>
          </a:p>
        </p:txBody>
      </p:sp>
      <p:sp>
        <p:nvSpPr>
          <p:cNvPr id="283" name="Google Shape;283;p27"/>
          <p:cNvSpPr txBox="1"/>
          <p:nvPr>
            <p:ph idx="4294967295" type="ctrTitle"/>
          </p:nvPr>
        </p:nvSpPr>
        <p:spPr>
          <a:xfrm>
            <a:off x="787200" y="1810047"/>
            <a:ext cx="76710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185,244 users</a:t>
            </a:r>
            <a:endParaRPr sz="3600"/>
          </a:p>
        </p:txBody>
      </p:sp>
      <p:sp>
        <p:nvSpPr>
          <p:cNvPr id="284" name="Google Shape;284;p27"/>
          <p:cNvSpPr txBox="1"/>
          <p:nvPr>
            <p:ph idx="4294967295" type="subTitle"/>
          </p:nvPr>
        </p:nvSpPr>
        <p:spPr>
          <a:xfrm>
            <a:off x="787200" y="2573355"/>
            <a:ext cx="76710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And a lot of users</a:t>
            </a:r>
            <a:endParaRPr sz="1800"/>
          </a:p>
        </p:txBody>
      </p:sp>
      <p:sp>
        <p:nvSpPr>
          <p:cNvPr id="285" name="Google Shape;285;p27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86" name="Google Shape;286;p27"/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287" name="Google Shape;287;p27"/>
            <p:cNvSpPr/>
            <p:nvPr/>
          </p:nvSpPr>
          <p:spPr>
            <a:xfrm>
              <a:off x="4610450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7"/>
            <p:cNvSpPr/>
            <p:nvPr/>
          </p:nvSpPr>
          <p:spPr>
            <a:xfrm>
              <a:off x="4642200" y="3730000"/>
              <a:ext cx="389550" cy="249150"/>
            </a:xfrm>
            <a:custGeom>
              <a:rect b="b" l="l" r="r" t="t"/>
              <a:pathLst>
                <a:path extrusionOk="0" h="9966" w="15582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8"/>
          <p:cNvSpPr txBox="1"/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94" name="Google Shape;294;p28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28"/>
          <p:cNvSpPr/>
          <p:nvPr/>
        </p:nvSpPr>
        <p:spPr>
          <a:xfrm>
            <a:off x="8309434" y="339344"/>
            <a:ext cx="499196" cy="499165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" name="Google Shape;296;p28"/>
          <p:cNvGrpSpPr/>
          <p:nvPr/>
        </p:nvGrpSpPr>
        <p:grpSpPr>
          <a:xfrm>
            <a:off x="4954551" y="1660450"/>
            <a:ext cx="2445887" cy="2297450"/>
            <a:chOff x="5632317" y="1189775"/>
            <a:chExt cx="3305700" cy="2297450"/>
          </a:xfrm>
        </p:grpSpPr>
        <p:sp>
          <p:nvSpPr>
            <p:cNvPr id="297" name="Google Shape;297;p28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IBM Plex Serif"/>
                  <a:ea typeface="IBM Plex Serif"/>
                  <a:cs typeface="IBM Plex Serif"/>
                  <a:sym typeface="IBM Plex Serif"/>
                </a:rPr>
                <a:t>Lorem 3</a:t>
              </a:r>
              <a:endParaRPr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endParaRPr>
            </a:p>
          </p:txBody>
        </p:sp>
        <p:sp>
          <p:nvSpPr>
            <p:cNvPr id="298" name="Google Shape;298;p28"/>
            <p:cNvSpPr txBox="1"/>
            <p:nvPr/>
          </p:nvSpPr>
          <p:spPr>
            <a:xfrm>
              <a:off x="6167050" y="2057125"/>
              <a:ext cx="2236200" cy="14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Lorem ipsum dolor sit amet, consectetur adipiscing elit. Duis sit amet odio vel purus bibendum luctus. </a:t>
              </a:r>
              <a:endPara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99" name="Google Shape;299;p28"/>
          <p:cNvGrpSpPr/>
          <p:nvPr/>
        </p:nvGrpSpPr>
        <p:grpSpPr>
          <a:xfrm>
            <a:off x="787200" y="1660664"/>
            <a:ext cx="2624351" cy="2297236"/>
            <a:chOff x="0" y="1189989"/>
            <a:chExt cx="3546900" cy="2297236"/>
          </a:xfrm>
        </p:grpSpPr>
        <p:sp>
          <p:nvSpPr>
            <p:cNvPr id="300" name="Google Shape;300;p28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IBM Plex Serif"/>
                  <a:ea typeface="IBM Plex Serif"/>
                  <a:cs typeface="IBM Plex Serif"/>
                  <a:sym typeface="IBM Plex Serif"/>
                </a:rPr>
                <a:t>Lorem 1</a:t>
              </a:r>
              <a:endParaRPr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endParaRPr>
            </a:p>
          </p:txBody>
        </p:sp>
        <p:sp>
          <p:nvSpPr>
            <p:cNvPr id="301" name="Google Shape;301;p28"/>
            <p:cNvSpPr txBox="1"/>
            <p:nvPr/>
          </p:nvSpPr>
          <p:spPr>
            <a:xfrm>
              <a:off x="655359" y="2057125"/>
              <a:ext cx="2236200" cy="14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Lorem ipsum dolor sit amet, consectetur adipiscing elit. Duis sit amet odio vel purus bibendum luctus. </a:t>
              </a:r>
              <a:endPara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302" name="Google Shape;302;p28"/>
          <p:cNvGrpSpPr/>
          <p:nvPr/>
        </p:nvGrpSpPr>
        <p:grpSpPr>
          <a:xfrm>
            <a:off x="2965617" y="1660450"/>
            <a:ext cx="2445887" cy="2297450"/>
            <a:chOff x="2944204" y="1189775"/>
            <a:chExt cx="3305700" cy="2297450"/>
          </a:xfrm>
        </p:grpSpPr>
        <p:sp>
          <p:nvSpPr>
            <p:cNvPr id="303" name="Google Shape;303;p28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IBM Plex Serif"/>
                  <a:ea typeface="IBM Plex Serif"/>
                  <a:cs typeface="IBM Plex Serif"/>
                  <a:sym typeface="IBM Plex Serif"/>
                </a:rPr>
                <a:t>Lorem 2</a:t>
              </a:r>
              <a:endParaRPr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endParaRPr>
            </a:p>
          </p:txBody>
        </p:sp>
        <p:sp>
          <p:nvSpPr>
            <p:cNvPr id="304" name="Google Shape;304;p28"/>
            <p:cNvSpPr txBox="1"/>
            <p:nvPr/>
          </p:nvSpPr>
          <p:spPr>
            <a:xfrm>
              <a:off x="3478950" y="2057125"/>
              <a:ext cx="2236200" cy="14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Lorem ipsum dolor sit amet, consectetur adipiscing elit. Duis sit amet odio vel purus bibendum luctus. </a:t>
              </a:r>
              <a:endPara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9"/>
          <p:cNvSpPr txBox="1"/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10" name="Google Shape;310;p29"/>
          <p:cNvSpPr txBox="1"/>
          <p:nvPr>
            <p:ph idx="1" type="body"/>
          </p:nvPr>
        </p:nvSpPr>
        <p:spPr>
          <a:xfrm>
            <a:off x="787200" y="1494625"/>
            <a:ext cx="2024100" cy="131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/>
              <a:t>Yellow</a:t>
            </a:r>
            <a:endParaRPr b="1"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311" name="Google Shape;311;p29"/>
          <p:cNvSpPr txBox="1"/>
          <p:nvPr>
            <p:ph idx="2" type="body"/>
          </p:nvPr>
        </p:nvSpPr>
        <p:spPr>
          <a:xfrm>
            <a:off x="3134250" y="1494625"/>
            <a:ext cx="2024100" cy="131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/>
              <a:t>Blue</a:t>
            </a:r>
            <a:endParaRPr b="1"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312" name="Google Shape;312;p29"/>
          <p:cNvSpPr txBox="1"/>
          <p:nvPr>
            <p:ph idx="3" type="body"/>
          </p:nvPr>
        </p:nvSpPr>
        <p:spPr>
          <a:xfrm>
            <a:off x="5481300" y="1494625"/>
            <a:ext cx="2024100" cy="131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/>
              <a:t>Red</a:t>
            </a:r>
            <a:endParaRPr b="1"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13" name="Google Shape;313;p29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14" name="Google Shape;314;p29"/>
          <p:cNvGrpSpPr/>
          <p:nvPr/>
        </p:nvGrpSpPr>
        <p:grpSpPr>
          <a:xfrm>
            <a:off x="8338759" y="339350"/>
            <a:ext cx="470227" cy="555904"/>
            <a:chOff x="4636075" y="261925"/>
            <a:chExt cx="401800" cy="475050"/>
          </a:xfrm>
        </p:grpSpPr>
        <p:sp>
          <p:nvSpPr>
            <p:cNvPr id="315" name="Google Shape;315;p29"/>
            <p:cNvSpPr/>
            <p:nvPr/>
          </p:nvSpPr>
          <p:spPr>
            <a:xfrm>
              <a:off x="4665400" y="326650"/>
              <a:ext cx="372475" cy="97100"/>
            </a:xfrm>
            <a:custGeom>
              <a:rect b="b" l="l" r="r" t="t"/>
              <a:pathLst>
                <a:path extrusionOk="0" h="3884" w="14899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9"/>
            <p:cNvSpPr/>
            <p:nvPr/>
          </p:nvSpPr>
          <p:spPr>
            <a:xfrm>
              <a:off x="4636075" y="438375"/>
              <a:ext cx="372475" cy="97125"/>
            </a:xfrm>
            <a:custGeom>
              <a:rect b="b" l="l" r="r" t="t"/>
              <a:pathLst>
                <a:path extrusionOk="0" h="3885" w="14899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9"/>
            <p:cNvSpPr/>
            <p:nvPr/>
          </p:nvSpPr>
          <p:spPr>
            <a:xfrm>
              <a:off x="4814975" y="261925"/>
              <a:ext cx="44000" cy="50100"/>
            </a:xfrm>
            <a:custGeom>
              <a:rect b="b" l="l" r="r" t="t"/>
              <a:pathLst>
                <a:path extrusionOk="0" h="2004" w="176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9"/>
            <p:cNvSpPr/>
            <p:nvPr/>
          </p:nvSpPr>
          <p:spPr>
            <a:xfrm>
              <a:off x="4814975" y="550125"/>
              <a:ext cx="44000" cy="186850"/>
            </a:xfrm>
            <a:custGeom>
              <a:rect b="b" l="l" r="r" t="t"/>
              <a:pathLst>
                <a:path extrusionOk="0" h="7474" w="176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" name="Google Shape;319;p29"/>
          <p:cNvSpPr txBox="1"/>
          <p:nvPr>
            <p:ph idx="1" type="body"/>
          </p:nvPr>
        </p:nvSpPr>
        <p:spPr>
          <a:xfrm>
            <a:off x="787200" y="3018625"/>
            <a:ext cx="2024100" cy="131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/>
              <a:t>Yellow</a:t>
            </a:r>
            <a:endParaRPr b="1"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320" name="Google Shape;320;p29"/>
          <p:cNvSpPr txBox="1"/>
          <p:nvPr>
            <p:ph idx="2" type="body"/>
          </p:nvPr>
        </p:nvSpPr>
        <p:spPr>
          <a:xfrm>
            <a:off x="3134250" y="3018625"/>
            <a:ext cx="2024100" cy="131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/>
              <a:t>Blue</a:t>
            </a:r>
            <a:endParaRPr b="1"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321" name="Google Shape;321;p29"/>
          <p:cNvSpPr txBox="1"/>
          <p:nvPr>
            <p:ph idx="3" type="body"/>
          </p:nvPr>
        </p:nvSpPr>
        <p:spPr>
          <a:xfrm>
            <a:off x="5481300" y="3018625"/>
            <a:ext cx="2024100" cy="131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/>
              <a:t>Red</a:t>
            </a:r>
            <a:endParaRPr b="1"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0"/>
          <p:cNvSpPr txBox="1"/>
          <p:nvPr>
            <p:ph idx="1" type="body"/>
          </p:nvPr>
        </p:nvSpPr>
        <p:spPr>
          <a:xfrm>
            <a:off x="787200" y="4101500"/>
            <a:ext cx="7569600" cy="32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327" name="Google Shape;327;p30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28" name="Google Shape;328;p30"/>
          <p:cNvGrpSpPr/>
          <p:nvPr/>
        </p:nvGrpSpPr>
        <p:grpSpPr>
          <a:xfrm>
            <a:off x="8281572" y="339216"/>
            <a:ext cx="527169" cy="386519"/>
            <a:chOff x="3936375" y="3703750"/>
            <a:chExt cx="453050" cy="332175"/>
          </a:xfrm>
        </p:grpSpPr>
        <p:sp>
          <p:nvSpPr>
            <p:cNvPr id="329" name="Google Shape;329;p30"/>
            <p:cNvSpPr/>
            <p:nvPr/>
          </p:nvSpPr>
          <p:spPr>
            <a:xfrm>
              <a:off x="3936375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3988875" y="3864325"/>
              <a:ext cx="77575" cy="133125"/>
            </a:xfrm>
            <a:custGeom>
              <a:rect b="b" l="l" r="r" t="t"/>
              <a:pathLst>
                <a:path extrusionOk="0" h="5325" w="3103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4259350" y="3864325"/>
              <a:ext cx="77575" cy="133125"/>
            </a:xfrm>
            <a:custGeom>
              <a:rect b="b" l="l" r="r" t="t"/>
              <a:pathLst>
                <a:path extrusionOk="0" h="5325" w="3103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4078625" y="3717800"/>
              <a:ext cx="77575" cy="279650"/>
            </a:xfrm>
            <a:custGeom>
              <a:rect b="b" l="l" r="r" t="t"/>
              <a:pathLst>
                <a:path extrusionOk="0" h="11186" w="3103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4168375" y="3788625"/>
              <a:ext cx="78175" cy="208825"/>
            </a:xfrm>
            <a:custGeom>
              <a:rect b="b" l="l" r="r" t="t"/>
              <a:pathLst>
                <a:path extrusionOk="0" h="8353" w="3127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34" name="Google Shape;334;p30"/>
          <p:cNvCxnSpPr/>
          <p:nvPr/>
        </p:nvCxnSpPr>
        <p:spPr>
          <a:xfrm>
            <a:off x="787200" y="1074701"/>
            <a:ext cx="7239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5" name="Google Shape;335;p30"/>
          <p:cNvCxnSpPr/>
          <p:nvPr/>
        </p:nvCxnSpPr>
        <p:spPr>
          <a:xfrm>
            <a:off x="787200" y="1784183"/>
            <a:ext cx="7239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" name="Google Shape;336;p30"/>
          <p:cNvCxnSpPr/>
          <p:nvPr/>
        </p:nvCxnSpPr>
        <p:spPr>
          <a:xfrm>
            <a:off x="787200" y="2493664"/>
            <a:ext cx="7239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Google Shape;337;p30"/>
          <p:cNvCxnSpPr/>
          <p:nvPr/>
        </p:nvCxnSpPr>
        <p:spPr>
          <a:xfrm>
            <a:off x="787200" y="3203146"/>
            <a:ext cx="7239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" name="Google Shape;338;p30"/>
          <p:cNvCxnSpPr/>
          <p:nvPr/>
        </p:nvCxnSpPr>
        <p:spPr>
          <a:xfrm>
            <a:off x="787200" y="3934526"/>
            <a:ext cx="7239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9" name="Google Shape;339;p30"/>
          <p:cNvSpPr txBox="1"/>
          <p:nvPr/>
        </p:nvSpPr>
        <p:spPr>
          <a:xfrm>
            <a:off x="787200" y="915950"/>
            <a:ext cx="364500" cy="30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4000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3000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2000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1000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0" name="Google Shape;340;p30"/>
          <p:cNvSpPr/>
          <p:nvPr/>
        </p:nvSpPr>
        <p:spPr>
          <a:xfrm>
            <a:off x="1407482" y="2380937"/>
            <a:ext cx="2337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0"/>
          <p:cNvSpPr/>
          <p:nvPr/>
        </p:nvSpPr>
        <p:spPr>
          <a:xfrm>
            <a:off x="1721726" y="1986874"/>
            <a:ext cx="2337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0"/>
          <p:cNvSpPr/>
          <p:nvPr/>
        </p:nvSpPr>
        <p:spPr>
          <a:xfrm>
            <a:off x="2035970" y="2493664"/>
            <a:ext cx="2337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0"/>
          <p:cNvSpPr/>
          <p:nvPr/>
        </p:nvSpPr>
        <p:spPr>
          <a:xfrm>
            <a:off x="3160486" y="2694727"/>
            <a:ext cx="2337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0"/>
          <p:cNvSpPr/>
          <p:nvPr/>
        </p:nvSpPr>
        <p:spPr>
          <a:xfrm>
            <a:off x="3474731" y="2096344"/>
            <a:ext cx="2337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0"/>
          <p:cNvSpPr/>
          <p:nvPr/>
        </p:nvSpPr>
        <p:spPr>
          <a:xfrm>
            <a:off x="3788975" y="1229025"/>
            <a:ext cx="2337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0"/>
          <p:cNvSpPr/>
          <p:nvPr/>
        </p:nvSpPr>
        <p:spPr>
          <a:xfrm>
            <a:off x="4913491" y="2140120"/>
            <a:ext cx="2337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0"/>
          <p:cNvSpPr/>
          <p:nvPr/>
        </p:nvSpPr>
        <p:spPr>
          <a:xfrm>
            <a:off x="5227735" y="1074577"/>
            <a:ext cx="2337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0"/>
          <p:cNvSpPr/>
          <p:nvPr/>
        </p:nvSpPr>
        <p:spPr>
          <a:xfrm>
            <a:off x="5541980" y="2322562"/>
            <a:ext cx="2337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0"/>
          <p:cNvSpPr/>
          <p:nvPr/>
        </p:nvSpPr>
        <p:spPr>
          <a:xfrm>
            <a:off x="6666496" y="2753101"/>
            <a:ext cx="2337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0"/>
          <p:cNvSpPr/>
          <p:nvPr/>
        </p:nvSpPr>
        <p:spPr>
          <a:xfrm>
            <a:off x="6980740" y="1293620"/>
            <a:ext cx="2337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0"/>
          <p:cNvSpPr/>
          <p:nvPr/>
        </p:nvSpPr>
        <p:spPr>
          <a:xfrm>
            <a:off x="7294984" y="1607410"/>
            <a:ext cx="2337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3"/>
          <p:cNvGrpSpPr/>
          <p:nvPr/>
        </p:nvGrpSpPr>
        <p:grpSpPr>
          <a:xfrm>
            <a:off x="8382741" y="339344"/>
            <a:ext cx="425995" cy="538700"/>
            <a:chOff x="584925" y="238125"/>
            <a:chExt cx="415200" cy="525100"/>
          </a:xfrm>
        </p:grpSpPr>
        <p:sp>
          <p:nvSpPr>
            <p:cNvPr id="80" name="Google Shape;80;p13"/>
            <p:cNvSpPr/>
            <p:nvPr/>
          </p:nvSpPr>
          <p:spPr>
            <a:xfrm>
              <a:off x="621550" y="2991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633750" y="2381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716800" y="2381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799825" y="2381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882875" y="2381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584925" y="26132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" name="Google Shape;86;p13"/>
          <p:cNvSpPr txBox="1"/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87" name="Google Shape;87;p13"/>
          <p:cNvSpPr txBox="1"/>
          <p:nvPr>
            <p:ph idx="2" type="body"/>
          </p:nvPr>
        </p:nvSpPr>
        <p:spPr>
          <a:xfrm>
            <a:off x="4445379" y="1494625"/>
            <a:ext cx="3060000" cy="284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/>
              <a:t>EDIT IN POWERPOINT®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Click on the button under the presentation preview that says </a:t>
            </a:r>
            <a:r>
              <a:rPr b="1" lang="en" sz="1200"/>
              <a:t>"Download as PowerPoint template"</a:t>
            </a:r>
            <a:r>
              <a:rPr lang="en" sz="1200"/>
              <a:t>. You will get a .pptx file that you can edit in PowerPoint.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chemeClr val="hlink"/>
                </a:solidFill>
                <a:hlinkClick action="ppaction://hlinksldjump" r:id="rId3"/>
              </a:rPr>
              <a:t>Presentation design slide</a:t>
            </a:r>
            <a:r>
              <a:rPr lang="en" sz="1200"/>
              <a:t>)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88" name="Google Shape;88;p13"/>
          <p:cNvSpPr txBox="1"/>
          <p:nvPr>
            <p:ph idx="1" type="body"/>
          </p:nvPr>
        </p:nvSpPr>
        <p:spPr>
          <a:xfrm>
            <a:off x="787200" y="1494625"/>
            <a:ext cx="3060000" cy="284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EDIT IN GOOGLE SLIDES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Click on the button under the presentation preview that says </a:t>
            </a:r>
            <a:r>
              <a:rPr b="1" lang="en" sz="1200"/>
              <a:t>"Use as Google Slides Theme"</a:t>
            </a:r>
            <a:r>
              <a:rPr lang="en" sz="1200"/>
              <a:t>.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You will get a copy of this document on your Google Drive and will be able to edit, add or delete slides.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You have to be signed in to your Google account.</a:t>
            </a:r>
            <a:endParaRPr/>
          </a:p>
        </p:txBody>
      </p:sp>
      <p:sp>
        <p:nvSpPr>
          <p:cNvPr id="89" name="Google Shape;89;p13"/>
          <p:cNvSpPr txBox="1"/>
          <p:nvPr>
            <p:ph idx="2" type="body"/>
          </p:nvPr>
        </p:nvSpPr>
        <p:spPr>
          <a:xfrm>
            <a:off x="787200" y="3905925"/>
            <a:ext cx="6718200" cy="57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1"/>
                </a:solidFill>
              </a:rPr>
              <a:t>More info on how to use this template at </a:t>
            </a:r>
            <a:r>
              <a:rPr b="1" lang="en" sz="1000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www.slidescarnival.com/help-use-presentation-template</a:t>
            </a:r>
            <a:endParaRPr b="1" sz="10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1"/>
                </a:solidFill>
              </a:rPr>
              <a:t>This template is free to use under </a:t>
            </a:r>
            <a:r>
              <a:rPr lang="en" sz="1000" u="sng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license</a:t>
            </a:r>
            <a:r>
              <a:rPr lang="en" sz="1000">
                <a:solidFill>
                  <a:schemeClr val="accent1"/>
                </a:solidFill>
              </a:rPr>
              <a:t>. You can keep the Credits slide or mention SlidesCarnival and other resources used in a slide footer.</a:t>
            </a:r>
            <a:endParaRPr sz="10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</a:endParaRPr>
          </a:p>
        </p:txBody>
      </p:sp>
      <p:sp>
        <p:nvSpPr>
          <p:cNvPr id="90" name="Google Shape;90;p13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1"/>
          <p:cNvSpPr txBox="1"/>
          <p:nvPr>
            <p:ph idx="4294967295" type="body"/>
          </p:nvPr>
        </p:nvSpPr>
        <p:spPr>
          <a:xfrm>
            <a:off x="3990450" y="1515950"/>
            <a:ext cx="3477900" cy="211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Mobile</a:t>
            </a:r>
            <a:r>
              <a:rPr lang="en" sz="1800"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 project</a:t>
            </a:r>
            <a:endParaRPr sz="1800">
              <a:latin typeface="IBM Plex Serif SemiBold"/>
              <a:ea typeface="IBM Plex Serif SemiBold"/>
              <a:cs typeface="IBM Plex Serif SemiBold"/>
              <a:sym typeface="IBM Plex Serif SemiBol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357" name="Google Shape;357;p31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58" name="Google Shape;358;p31"/>
          <p:cNvGrpSpPr/>
          <p:nvPr/>
        </p:nvGrpSpPr>
        <p:grpSpPr>
          <a:xfrm>
            <a:off x="1374531" y="803703"/>
            <a:ext cx="1704831" cy="3536156"/>
            <a:chOff x="2547150" y="238125"/>
            <a:chExt cx="2525675" cy="5238750"/>
          </a:xfrm>
        </p:grpSpPr>
        <p:sp>
          <p:nvSpPr>
            <p:cNvPr id="359" name="Google Shape;359;p31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31"/>
          <p:cNvSpPr/>
          <p:nvPr/>
        </p:nvSpPr>
        <p:spPr>
          <a:xfrm>
            <a:off x="8483925" y="339343"/>
            <a:ext cx="324704" cy="562556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4" name="Google Shape;364;p31"/>
          <p:cNvPicPr preferRelativeResize="0"/>
          <p:nvPr/>
        </p:nvPicPr>
        <p:blipFill rotWithShape="1">
          <a:blip r:embed="rId4">
            <a:alphaModFix/>
          </a:blip>
          <a:srcRect b="23786" l="0" r="0" t="0"/>
          <a:stretch/>
        </p:blipFill>
        <p:spPr>
          <a:xfrm>
            <a:off x="1418925" y="1123200"/>
            <a:ext cx="1616025" cy="289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2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70" name="Google Shape;370;p32"/>
          <p:cNvGrpSpPr/>
          <p:nvPr/>
        </p:nvGrpSpPr>
        <p:grpSpPr>
          <a:xfrm>
            <a:off x="997888" y="765793"/>
            <a:ext cx="2347677" cy="3622596"/>
            <a:chOff x="2112475" y="238125"/>
            <a:chExt cx="3395050" cy="5238750"/>
          </a:xfrm>
        </p:grpSpPr>
        <p:sp>
          <p:nvSpPr>
            <p:cNvPr id="371" name="Google Shape;371;p32"/>
            <p:cNvSpPr/>
            <p:nvPr/>
          </p:nvSpPr>
          <p:spPr>
            <a:xfrm>
              <a:off x="2112475" y="238125"/>
              <a:ext cx="3395050" cy="5238750"/>
            </a:xfrm>
            <a:custGeom>
              <a:rect b="b" l="l" r="r" t="t"/>
              <a:pathLst>
                <a:path extrusionOk="0" h="209550" w="135802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2"/>
            <p:cNvSpPr/>
            <p:nvPr/>
          </p:nvSpPr>
          <p:spPr>
            <a:xfrm>
              <a:off x="3671350" y="5147100"/>
              <a:ext cx="279175" cy="179900"/>
            </a:xfrm>
            <a:custGeom>
              <a:rect b="b" l="l" r="r" t="t"/>
              <a:pathLst>
                <a:path extrusionOk="0" h="7196" w="11167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2"/>
            <p:cNvSpPr/>
            <p:nvPr/>
          </p:nvSpPr>
          <p:spPr>
            <a:xfrm>
              <a:off x="3650725" y="446100"/>
              <a:ext cx="54375" cy="54350"/>
            </a:xfrm>
            <a:custGeom>
              <a:rect b="b" l="l" r="r" t="t"/>
              <a:pathLst>
                <a:path extrusionOk="0" h="2174" w="2175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2"/>
            <p:cNvSpPr/>
            <p:nvPr/>
          </p:nvSpPr>
          <p:spPr>
            <a:xfrm>
              <a:off x="3761275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32"/>
          <p:cNvSpPr/>
          <p:nvPr/>
        </p:nvSpPr>
        <p:spPr>
          <a:xfrm>
            <a:off x="8394259" y="339343"/>
            <a:ext cx="414369" cy="531914"/>
          </a:xfrm>
          <a:custGeom>
            <a:rect b="b" l="l" r="r" t="t"/>
            <a:pathLst>
              <a:path extrusionOk="0" h="20565" w="16022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2"/>
          <p:cNvSpPr txBox="1"/>
          <p:nvPr>
            <p:ph idx="4294967295" type="body"/>
          </p:nvPr>
        </p:nvSpPr>
        <p:spPr>
          <a:xfrm>
            <a:off x="3990450" y="1515950"/>
            <a:ext cx="3477900" cy="211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Tablet</a:t>
            </a:r>
            <a:r>
              <a:rPr lang="en" sz="1800"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 project</a:t>
            </a:r>
            <a:endParaRPr sz="1800">
              <a:latin typeface="IBM Plex Serif SemiBold"/>
              <a:ea typeface="IBM Plex Serif SemiBold"/>
              <a:cs typeface="IBM Plex Serif SemiBold"/>
              <a:sym typeface="IBM Plex Serif SemiBol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pic>
        <p:nvPicPr>
          <p:cNvPr id="377" name="Google Shape;37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5200" y="1069525"/>
            <a:ext cx="2253051" cy="300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3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83" name="Google Shape;383;p33"/>
          <p:cNvGrpSpPr/>
          <p:nvPr/>
        </p:nvGrpSpPr>
        <p:grpSpPr>
          <a:xfrm>
            <a:off x="685549" y="1241129"/>
            <a:ext cx="4542205" cy="2661224"/>
            <a:chOff x="1177450" y="241631"/>
            <a:chExt cx="6173152" cy="3616776"/>
          </a:xfrm>
        </p:grpSpPr>
        <p:sp>
          <p:nvSpPr>
            <p:cNvPr id="384" name="Google Shape;384;p33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33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33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33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40F20">
                <a:alpha val="4972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8" name="Google Shape;388;p33"/>
          <p:cNvGrpSpPr/>
          <p:nvPr/>
        </p:nvGrpSpPr>
        <p:grpSpPr>
          <a:xfrm>
            <a:off x="8302217" y="339343"/>
            <a:ext cx="513625" cy="494649"/>
            <a:chOff x="2583325" y="2972875"/>
            <a:chExt cx="462850" cy="445750"/>
          </a:xfrm>
        </p:grpSpPr>
        <p:sp>
          <p:nvSpPr>
            <p:cNvPr id="389" name="Google Shape;389;p33"/>
            <p:cNvSpPr/>
            <p:nvPr/>
          </p:nvSpPr>
          <p:spPr>
            <a:xfrm>
              <a:off x="2701775" y="3323350"/>
              <a:ext cx="225950" cy="95275"/>
            </a:xfrm>
            <a:custGeom>
              <a:rect b="b" l="l" r="r" t="t"/>
              <a:pathLst>
                <a:path extrusionOk="0" h="3811" w="9038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3"/>
            <p:cNvSpPr/>
            <p:nvPr/>
          </p:nvSpPr>
          <p:spPr>
            <a:xfrm>
              <a:off x="2583325" y="2972875"/>
              <a:ext cx="462850" cy="337075"/>
            </a:xfrm>
            <a:custGeom>
              <a:rect b="b" l="l" r="r" t="t"/>
              <a:pathLst>
                <a:path extrusionOk="0" h="13483" w="18514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33"/>
          <p:cNvSpPr txBox="1"/>
          <p:nvPr>
            <p:ph idx="4294967295" type="body"/>
          </p:nvPr>
        </p:nvSpPr>
        <p:spPr>
          <a:xfrm>
            <a:off x="5572825" y="1515950"/>
            <a:ext cx="2062500" cy="211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Desktop</a:t>
            </a:r>
            <a:r>
              <a:rPr lang="en" sz="1800"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 project</a:t>
            </a:r>
            <a:endParaRPr sz="1800">
              <a:latin typeface="IBM Plex Serif SemiBold"/>
              <a:ea typeface="IBM Plex Serif SemiBold"/>
              <a:cs typeface="IBM Plex Serif SemiBold"/>
              <a:sym typeface="IBM Plex Serif SemiBol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pic>
        <p:nvPicPr>
          <p:cNvPr id="392" name="Google Shape;392;p33"/>
          <p:cNvPicPr preferRelativeResize="0"/>
          <p:nvPr/>
        </p:nvPicPr>
        <p:blipFill rotWithShape="1">
          <a:blip r:embed="rId4">
            <a:alphaModFix/>
          </a:blip>
          <a:srcRect b="6620" l="0" r="0" t="0"/>
          <a:stretch/>
        </p:blipFill>
        <p:spPr>
          <a:xfrm>
            <a:off x="1191375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4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8" name="Google Shape;398;p34"/>
          <p:cNvSpPr txBox="1"/>
          <p:nvPr>
            <p:ph idx="4294967295" type="ctrTitle"/>
          </p:nvPr>
        </p:nvSpPr>
        <p:spPr>
          <a:xfrm>
            <a:off x="838200" y="1278550"/>
            <a:ext cx="38307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</a:rPr>
              <a:t>Thanks!</a:t>
            </a:r>
            <a:endParaRPr sz="7200">
              <a:solidFill>
                <a:schemeClr val="accent1"/>
              </a:solidFill>
            </a:endParaRPr>
          </a:p>
        </p:txBody>
      </p:sp>
      <p:sp>
        <p:nvSpPr>
          <p:cNvPr id="399" name="Google Shape;399;p34"/>
          <p:cNvSpPr txBox="1"/>
          <p:nvPr>
            <p:ph idx="4294967295" type="subTitle"/>
          </p:nvPr>
        </p:nvSpPr>
        <p:spPr>
          <a:xfrm>
            <a:off x="838200" y="2478172"/>
            <a:ext cx="3830700" cy="146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</a:rPr>
              <a:t>I am Jayden Smith</a:t>
            </a:r>
            <a:endParaRPr b="1" sz="16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You can find me at:</a:t>
            </a:r>
            <a:endParaRPr sz="1600"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@username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user@mail.me</a:t>
            </a:r>
            <a:endParaRPr sz="1600"/>
          </a:p>
        </p:txBody>
      </p:sp>
      <p:sp>
        <p:nvSpPr>
          <p:cNvPr id="400" name="Google Shape;400;p34"/>
          <p:cNvSpPr/>
          <p:nvPr/>
        </p:nvSpPr>
        <p:spPr>
          <a:xfrm>
            <a:off x="8309423" y="339348"/>
            <a:ext cx="499190" cy="454103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5"/>
          <p:cNvSpPr txBox="1"/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406" name="Google Shape;406;p35"/>
          <p:cNvSpPr txBox="1"/>
          <p:nvPr>
            <p:ph idx="1" type="body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SlidesCarnival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5"/>
              </a:rPr>
              <a:t>Unsplash</a:t>
            </a:r>
            <a:endParaRPr sz="2400"/>
          </a:p>
        </p:txBody>
      </p:sp>
      <p:sp>
        <p:nvSpPr>
          <p:cNvPr id="407" name="Google Shape;407;p35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08" name="Google Shape;408;p35"/>
          <p:cNvGrpSpPr/>
          <p:nvPr/>
        </p:nvGrpSpPr>
        <p:grpSpPr>
          <a:xfrm>
            <a:off x="8300692" y="339362"/>
            <a:ext cx="508195" cy="469787"/>
            <a:chOff x="5975075" y="2327500"/>
            <a:chExt cx="420100" cy="388350"/>
          </a:xfrm>
        </p:grpSpPr>
        <p:sp>
          <p:nvSpPr>
            <p:cNvPr id="409" name="Google Shape;409;p35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5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5" name="Google Shape;415;p36"/>
          <p:cNvGrpSpPr/>
          <p:nvPr/>
        </p:nvGrpSpPr>
        <p:grpSpPr>
          <a:xfrm>
            <a:off x="8281278" y="339297"/>
            <a:ext cx="527132" cy="527132"/>
            <a:chOff x="1922075" y="1629000"/>
            <a:chExt cx="437200" cy="437200"/>
          </a:xfrm>
        </p:grpSpPr>
        <p:sp>
          <p:nvSpPr>
            <p:cNvPr id="416" name="Google Shape;416;p36"/>
            <p:cNvSpPr/>
            <p:nvPr/>
          </p:nvSpPr>
          <p:spPr>
            <a:xfrm>
              <a:off x="2208425" y="1629000"/>
              <a:ext cx="150850" cy="150850"/>
            </a:xfrm>
            <a:custGeom>
              <a:rect b="b" l="l" r="r" t="t"/>
              <a:pathLst>
                <a:path extrusionOk="0" h="6034" w="6034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6"/>
            <p:cNvSpPr/>
            <p:nvPr/>
          </p:nvSpPr>
          <p:spPr>
            <a:xfrm>
              <a:off x="1922075" y="1686400"/>
              <a:ext cx="379800" cy="379800"/>
            </a:xfrm>
            <a:custGeom>
              <a:rect b="b" l="l" r="r" t="t"/>
              <a:pathLst>
                <a:path extrusionOk="0" h="15192" w="15192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8" name="Google Shape;418;p36"/>
          <p:cNvSpPr txBox="1"/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419" name="Google Shape;419;p36"/>
          <p:cNvSpPr txBox="1"/>
          <p:nvPr>
            <p:ph idx="1" type="body"/>
          </p:nvPr>
        </p:nvSpPr>
        <p:spPr>
          <a:xfrm>
            <a:off x="787200" y="1428750"/>
            <a:ext cx="6643200" cy="20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Titles: IBM Plex Serif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Body copy:</a:t>
            </a:r>
            <a:r>
              <a:rPr lang="en" sz="1800"/>
              <a:t> IBM Plex Sans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https://www.fontsquirrel.com/fonts/ibm-plex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20" name="Google Shape;420;p36"/>
          <p:cNvSpPr txBox="1"/>
          <p:nvPr/>
        </p:nvSpPr>
        <p:spPr>
          <a:xfrm>
            <a:off x="787200" y="3793300"/>
            <a:ext cx="67182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421" name="Google Shape;421;p36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7"/>
          <p:cNvSpPr txBox="1"/>
          <p:nvPr>
            <p:ph type="ctrTitle"/>
          </p:nvPr>
        </p:nvSpPr>
        <p:spPr>
          <a:xfrm>
            <a:off x="787200" y="1494625"/>
            <a:ext cx="5727000" cy="126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427" name="Google Shape;427;p37"/>
          <p:cNvSpPr txBox="1"/>
          <p:nvPr>
            <p:ph idx="1" type="subTitle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8"/>
          <p:cNvSpPr txBox="1"/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433" name="Google Shape;433;p38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4" name="Google Shape;434;p38"/>
          <p:cNvSpPr/>
          <p:nvPr/>
        </p:nvSpPr>
        <p:spPr>
          <a:xfrm>
            <a:off x="7425554" y="2679750"/>
            <a:ext cx="7899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DEC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5" name="Google Shape;435;p38"/>
          <p:cNvSpPr/>
          <p:nvPr/>
        </p:nvSpPr>
        <p:spPr>
          <a:xfrm>
            <a:off x="6791894" y="2679750"/>
            <a:ext cx="7899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NOV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6" name="Google Shape;436;p38"/>
          <p:cNvSpPr/>
          <p:nvPr/>
        </p:nvSpPr>
        <p:spPr>
          <a:xfrm>
            <a:off x="6158235" y="2679750"/>
            <a:ext cx="7899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OCT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7" name="Google Shape;437;p38"/>
          <p:cNvSpPr/>
          <p:nvPr/>
        </p:nvSpPr>
        <p:spPr>
          <a:xfrm>
            <a:off x="5524575" y="2679750"/>
            <a:ext cx="7899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SEP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8" name="Google Shape;438;p38"/>
          <p:cNvSpPr/>
          <p:nvPr/>
        </p:nvSpPr>
        <p:spPr>
          <a:xfrm>
            <a:off x="4890915" y="2679750"/>
            <a:ext cx="7899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AUG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9" name="Google Shape;439;p38"/>
          <p:cNvSpPr/>
          <p:nvPr/>
        </p:nvSpPr>
        <p:spPr>
          <a:xfrm>
            <a:off x="4257255" y="2679750"/>
            <a:ext cx="7899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JUL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0" name="Google Shape;440;p38"/>
          <p:cNvSpPr/>
          <p:nvPr/>
        </p:nvSpPr>
        <p:spPr>
          <a:xfrm>
            <a:off x="3623596" y="2679750"/>
            <a:ext cx="7899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JUN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1" name="Google Shape;441;p38"/>
          <p:cNvSpPr/>
          <p:nvPr/>
        </p:nvSpPr>
        <p:spPr>
          <a:xfrm>
            <a:off x="2989936" y="2679750"/>
            <a:ext cx="7899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MAY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2" name="Google Shape;442;p38"/>
          <p:cNvSpPr/>
          <p:nvPr/>
        </p:nvSpPr>
        <p:spPr>
          <a:xfrm>
            <a:off x="2356276" y="2679750"/>
            <a:ext cx="7899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APR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3" name="Google Shape;443;p38"/>
          <p:cNvSpPr/>
          <p:nvPr/>
        </p:nvSpPr>
        <p:spPr>
          <a:xfrm>
            <a:off x="1722616" y="2679750"/>
            <a:ext cx="7899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MAR</a:t>
            </a:r>
            <a:endParaRPr sz="10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4" name="Google Shape;444;p38"/>
          <p:cNvSpPr/>
          <p:nvPr/>
        </p:nvSpPr>
        <p:spPr>
          <a:xfrm>
            <a:off x="1088957" y="2679750"/>
            <a:ext cx="7899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FEB</a:t>
            </a:r>
            <a:endParaRPr sz="10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5" name="Google Shape;445;p38"/>
          <p:cNvSpPr/>
          <p:nvPr/>
        </p:nvSpPr>
        <p:spPr>
          <a:xfrm>
            <a:off x="455297" y="2679750"/>
            <a:ext cx="7899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JAN</a:t>
            </a:r>
            <a:endParaRPr sz="10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6" name="Google Shape;446;p38"/>
          <p:cNvSpPr/>
          <p:nvPr/>
        </p:nvSpPr>
        <p:spPr>
          <a:xfrm>
            <a:off x="0" y="2679750"/>
            <a:ext cx="611700" cy="393600"/>
          </a:xfrm>
          <a:prstGeom prst="homePlate">
            <a:avLst>
              <a:gd fmla="val 32030" name="adj"/>
            </a:avLst>
          </a:prstGeom>
          <a:solidFill>
            <a:schemeClr val="dk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447" name="Google Shape;447;p38"/>
          <p:cNvCxnSpPr/>
          <p:nvPr/>
        </p:nvCxnSpPr>
        <p:spPr>
          <a:xfrm rot="10800000">
            <a:off x="738141" y="22057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48" name="Google Shape;448;p38"/>
          <p:cNvSpPr txBox="1"/>
          <p:nvPr/>
        </p:nvSpPr>
        <p:spPr>
          <a:xfrm>
            <a:off x="698761" y="1651000"/>
            <a:ext cx="1199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449" name="Google Shape;449;p38"/>
          <p:cNvCxnSpPr/>
          <p:nvPr/>
        </p:nvCxnSpPr>
        <p:spPr>
          <a:xfrm rot="10800000">
            <a:off x="2006485" y="22057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50" name="Google Shape;450;p38"/>
          <p:cNvSpPr txBox="1"/>
          <p:nvPr/>
        </p:nvSpPr>
        <p:spPr>
          <a:xfrm>
            <a:off x="1968551" y="1651000"/>
            <a:ext cx="1199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Red is the colour of danger and courage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451" name="Google Shape;451;p38"/>
          <p:cNvCxnSpPr/>
          <p:nvPr/>
        </p:nvCxnSpPr>
        <p:spPr>
          <a:xfrm rot="10800000">
            <a:off x="3274829" y="22057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52" name="Google Shape;452;p38"/>
          <p:cNvSpPr txBox="1"/>
          <p:nvPr/>
        </p:nvSpPr>
        <p:spPr>
          <a:xfrm>
            <a:off x="3238341" y="1651000"/>
            <a:ext cx="1199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453" name="Google Shape;453;p38"/>
          <p:cNvCxnSpPr/>
          <p:nvPr/>
        </p:nvCxnSpPr>
        <p:spPr>
          <a:xfrm rot="10800000">
            <a:off x="4543172" y="22057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54" name="Google Shape;454;p38"/>
          <p:cNvSpPr txBox="1"/>
          <p:nvPr/>
        </p:nvSpPr>
        <p:spPr>
          <a:xfrm>
            <a:off x="4508132" y="1651000"/>
            <a:ext cx="1199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455" name="Google Shape;455;p38"/>
          <p:cNvCxnSpPr/>
          <p:nvPr/>
        </p:nvCxnSpPr>
        <p:spPr>
          <a:xfrm rot="10800000">
            <a:off x="5811516" y="22057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56" name="Google Shape;456;p38"/>
          <p:cNvSpPr txBox="1"/>
          <p:nvPr/>
        </p:nvSpPr>
        <p:spPr>
          <a:xfrm>
            <a:off x="5777922" y="1651000"/>
            <a:ext cx="1199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457" name="Google Shape;457;p38"/>
          <p:cNvCxnSpPr/>
          <p:nvPr/>
        </p:nvCxnSpPr>
        <p:spPr>
          <a:xfrm rot="10800000">
            <a:off x="7079859" y="22057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58" name="Google Shape;458;p38"/>
          <p:cNvSpPr txBox="1"/>
          <p:nvPr/>
        </p:nvSpPr>
        <p:spPr>
          <a:xfrm>
            <a:off x="7047712" y="1651000"/>
            <a:ext cx="1199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459" name="Google Shape;459;p38"/>
          <p:cNvCxnSpPr/>
          <p:nvPr/>
        </p:nvCxnSpPr>
        <p:spPr>
          <a:xfrm rot="10800000">
            <a:off x="1382054" y="30487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60" name="Google Shape;460;p38"/>
          <p:cNvSpPr txBox="1"/>
          <p:nvPr/>
        </p:nvSpPr>
        <p:spPr>
          <a:xfrm>
            <a:off x="1314722" y="3571950"/>
            <a:ext cx="1199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461" name="Google Shape;461;p38"/>
          <p:cNvCxnSpPr/>
          <p:nvPr/>
        </p:nvCxnSpPr>
        <p:spPr>
          <a:xfrm rot="10800000">
            <a:off x="2650397" y="30487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62" name="Google Shape;462;p38"/>
          <p:cNvSpPr txBox="1"/>
          <p:nvPr/>
        </p:nvSpPr>
        <p:spPr>
          <a:xfrm>
            <a:off x="2591860" y="3571950"/>
            <a:ext cx="1199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463" name="Google Shape;463;p38"/>
          <p:cNvCxnSpPr/>
          <p:nvPr/>
        </p:nvCxnSpPr>
        <p:spPr>
          <a:xfrm rot="10800000">
            <a:off x="3918741" y="30487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64" name="Google Shape;464;p38"/>
          <p:cNvSpPr txBox="1"/>
          <p:nvPr/>
        </p:nvSpPr>
        <p:spPr>
          <a:xfrm>
            <a:off x="3868998" y="3571950"/>
            <a:ext cx="1199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465" name="Google Shape;465;p38"/>
          <p:cNvCxnSpPr/>
          <p:nvPr/>
        </p:nvCxnSpPr>
        <p:spPr>
          <a:xfrm rot="10800000">
            <a:off x="5187084" y="30487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66" name="Google Shape;466;p38"/>
          <p:cNvSpPr txBox="1"/>
          <p:nvPr/>
        </p:nvSpPr>
        <p:spPr>
          <a:xfrm>
            <a:off x="5146136" y="3571950"/>
            <a:ext cx="1199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Red is the colour of danger and courage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467" name="Google Shape;467;p38"/>
          <p:cNvCxnSpPr/>
          <p:nvPr/>
        </p:nvCxnSpPr>
        <p:spPr>
          <a:xfrm rot="10800000">
            <a:off x="6455428" y="30487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68" name="Google Shape;468;p38"/>
          <p:cNvSpPr txBox="1"/>
          <p:nvPr/>
        </p:nvSpPr>
        <p:spPr>
          <a:xfrm>
            <a:off x="6423273" y="3571950"/>
            <a:ext cx="1199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469" name="Google Shape;469;p38"/>
          <p:cNvCxnSpPr/>
          <p:nvPr/>
        </p:nvCxnSpPr>
        <p:spPr>
          <a:xfrm rot="10800000">
            <a:off x="7723772" y="30487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70" name="Google Shape;470;p38"/>
          <p:cNvSpPr txBox="1"/>
          <p:nvPr/>
        </p:nvSpPr>
        <p:spPr>
          <a:xfrm>
            <a:off x="7687496" y="3571950"/>
            <a:ext cx="9933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9"/>
          <p:cNvSpPr txBox="1"/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76" name="Google Shape;476;p39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7" name="Google Shape;477;p39"/>
          <p:cNvSpPr/>
          <p:nvPr/>
        </p:nvSpPr>
        <p:spPr>
          <a:xfrm>
            <a:off x="0" y="23710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39"/>
          <p:cNvSpPr/>
          <p:nvPr/>
        </p:nvSpPr>
        <p:spPr>
          <a:xfrm>
            <a:off x="0" y="23710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9" name="Google Shape;479;p39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80" name="Google Shape;480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1</a:t>
              </a:r>
              <a:endParaRPr sz="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482" name="Google Shape;482;p39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83" name="Google Shape;483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3</a:t>
              </a:r>
              <a:endParaRPr sz="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485" name="Google Shape;485;p39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86" name="Google Shape;486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5</a:t>
              </a:r>
              <a:endParaRPr sz="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488" name="Google Shape;488;p39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89" name="Google Shape;489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90" name="Google Shape;490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6</a:t>
              </a:r>
              <a:endParaRPr sz="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491" name="Google Shape;491;p39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92" name="Google Shape;492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93" name="Google Shape;493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4</a:t>
              </a:r>
              <a:endParaRPr sz="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494" name="Google Shape;494;p39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95" name="Google Shape;495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96" name="Google Shape;496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2</a:t>
              </a:r>
              <a:endParaRPr sz="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497" name="Google Shape;497;p39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98" name="Google Shape;498;p39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Red is the colour of danger and courage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99" name="Google Shape;499;p39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00" name="Google Shape;500;p39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01" name="Google Shape;501;p39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02" name="Google Shape;502;p39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/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508" name="Google Shape;508;p40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09" name="Google Shape;509;p40"/>
          <p:cNvGraphicFramePr/>
          <p:nvPr/>
        </p:nvGraphicFramePr>
        <p:xfrm>
          <a:off x="787050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{26C01177-B0B3-441D-B2A6-45E52C3FA16F}</a:tableStyleId>
              </a:tblPr>
              <a:tblGrid>
                <a:gridCol w="1298575"/>
                <a:gridCol w="445900"/>
                <a:gridCol w="445900"/>
                <a:gridCol w="445900"/>
                <a:gridCol w="445900"/>
                <a:gridCol w="445900"/>
                <a:gridCol w="445900"/>
                <a:gridCol w="445900"/>
                <a:gridCol w="445900"/>
                <a:gridCol w="445900"/>
                <a:gridCol w="445900"/>
                <a:gridCol w="445900"/>
                <a:gridCol w="445900"/>
                <a:gridCol w="445900"/>
                <a:gridCol w="445900"/>
              </a:tblGrid>
              <a:tr h="277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Week 1</a:t>
                      </a:r>
                      <a:endParaRPr b="1"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Week 2</a:t>
                      </a:r>
                      <a:endParaRPr b="1"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277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4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6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8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9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11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12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13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14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</a:tr>
              <a:tr h="2774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 1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74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 2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</a:tr>
              <a:tr h="2774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 3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74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 4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</a:tr>
              <a:tr h="2774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 5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74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 6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</a:tr>
              <a:tr h="2774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 7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2774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 8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10690" l="13952" r="3046" t="41197"/>
          <a:stretch/>
        </p:blipFill>
        <p:spPr>
          <a:xfrm>
            <a:off x="4572000" y="446675"/>
            <a:ext cx="4122600" cy="4248300"/>
          </a:xfrm>
          <a:prstGeom prst="snip1Rect">
            <a:avLst>
              <a:gd fmla="val 28506" name="adj"/>
            </a:avLst>
          </a:prstGeom>
          <a:noFill/>
          <a:ln>
            <a:noFill/>
          </a:ln>
        </p:spPr>
      </p:pic>
      <p:sp>
        <p:nvSpPr>
          <p:cNvPr id="96" name="Google Shape;96;p14"/>
          <p:cNvSpPr txBox="1"/>
          <p:nvPr>
            <p:ph idx="4294967295" type="ctrTitle"/>
          </p:nvPr>
        </p:nvSpPr>
        <p:spPr>
          <a:xfrm>
            <a:off x="838200" y="1278550"/>
            <a:ext cx="3434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</a:rPr>
              <a:t>Hello!</a:t>
            </a:r>
            <a:endParaRPr sz="7200">
              <a:solidFill>
                <a:schemeClr val="accent1"/>
              </a:solidFill>
            </a:endParaRPr>
          </a:p>
        </p:txBody>
      </p:sp>
      <p:sp>
        <p:nvSpPr>
          <p:cNvPr id="97" name="Google Shape;97;p14"/>
          <p:cNvSpPr txBox="1"/>
          <p:nvPr>
            <p:ph idx="4294967295" type="subTitle"/>
          </p:nvPr>
        </p:nvSpPr>
        <p:spPr>
          <a:xfrm>
            <a:off x="838200" y="2478170"/>
            <a:ext cx="3434100" cy="146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</a:rPr>
              <a:t>I am Jayden Smith</a:t>
            </a:r>
            <a:endParaRPr b="1" sz="16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I am here because I love to give presentations. </a:t>
            </a:r>
            <a:endParaRPr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You can find me at @username</a:t>
            </a:r>
            <a:endParaRPr b="1" sz="1600"/>
          </a:p>
        </p:txBody>
      </p:sp>
      <p:sp>
        <p:nvSpPr>
          <p:cNvPr id="98" name="Google Shape;98;p14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4"/>
          <p:cNvSpPr/>
          <p:nvPr/>
        </p:nvSpPr>
        <p:spPr>
          <a:xfrm>
            <a:off x="8309423" y="339348"/>
            <a:ext cx="499190" cy="454103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1"/>
          <p:cNvSpPr txBox="1"/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515" name="Google Shape;515;p41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6" name="Google Shape;516;p41"/>
          <p:cNvSpPr/>
          <p:nvPr/>
        </p:nvSpPr>
        <p:spPr>
          <a:xfrm>
            <a:off x="787200" y="1363400"/>
            <a:ext cx="3716100" cy="1426200"/>
          </a:xfrm>
          <a:prstGeom prst="rect">
            <a:avLst/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anchorCtr="0" anchor="t" bIns="91425" lIns="91425" spcFirstLastPara="1" rIns="1371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STRENGTHS</a:t>
            </a:r>
            <a:endParaRPr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17" name="Google Shape;517;p41"/>
          <p:cNvSpPr/>
          <p:nvPr/>
        </p:nvSpPr>
        <p:spPr>
          <a:xfrm>
            <a:off x="4656930" y="1363400"/>
            <a:ext cx="3716100" cy="1426200"/>
          </a:xfrm>
          <a:prstGeom prst="rect">
            <a:avLst/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anchorCtr="0" anchor="t" bIns="91425" lIns="13716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WEAKNESSES</a:t>
            </a:r>
            <a:endParaRPr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Yellow is the color of gold, butter and ripe lemons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18" name="Google Shape;518;p41"/>
          <p:cNvSpPr/>
          <p:nvPr/>
        </p:nvSpPr>
        <p:spPr>
          <a:xfrm>
            <a:off x="787200" y="2946016"/>
            <a:ext cx="3716100" cy="1426200"/>
          </a:xfrm>
          <a:prstGeom prst="rect">
            <a:avLst/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anchorCtr="0" anchor="b" bIns="91425" lIns="91425" spcFirstLastPara="1" rIns="1371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Black is the color of ebony and of outer space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OPPORTUNITIES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19" name="Google Shape;519;p41"/>
          <p:cNvSpPr/>
          <p:nvPr/>
        </p:nvSpPr>
        <p:spPr>
          <a:xfrm>
            <a:off x="4656930" y="2946016"/>
            <a:ext cx="3716100" cy="1426200"/>
          </a:xfrm>
          <a:prstGeom prst="rect">
            <a:avLst/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anchorCtr="0" anchor="b" bIns="91425" lIns="13716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White is the color of milk and fresh snow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THREATS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0" name="Google Shape;520;p41"/>
          <p:cNvSpPr/>
          <p:nvPr/>
        </p:nvSpPr>
        <p:spPr>
          <a:xfrm>
            <a:off x="3285625" y="1566952"/>
            <a:ext cx="2417100" cy="24171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41"/>
          <p:cNvSpPr/>
          <p:nvPr/>
        </p:nvSpPr>
        <p:spPr>
          <a:xfrm rot="5400000">
            <a:off x="3459879" y="1566952"/>
            <a:ext cx="2417100" cy="24171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1"/>
          <p:cNvSpPr/>
          <p:nvPr/>
        </p:nvSpPr>
        <p:spPr>
          <a:xfrm rot="10800000">
            <a:off x="3459879" y="1748914"/>
            <a:ext cx="2417100" cy="24171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1"/>
          <p:cNvSpPr/>
          <p:nvPr/>
        </p:nvSpPr>
        <p:spPr>
          <a:xfrm rot="-5400000">
            <a:off x="3285625" y="1748914"/>
            <a:ext cx="2417100" cy="24171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1"/>
          <p:cNvSpPr/>
          <p:nvPr/>
        </p:nvSpPr>
        <p:spPr>
          <a:xfrm>
            <a:off x="3842100" y="2071140"/>
            <a:ext cx="324864" cy="44590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IBM Plex Serif"/>
              </a:rPr>
              <a:t>S</a:t>
            </a:r>
          </a:p>
        </p:txBody>
      </p:sp>
      <p:sp>
        <p:nvSpPr>
          <p:cNvPr id="525" name="Google Shape;525;p41"/>
          <p:cNvSpPr/>
          <p:nvPr/>
        </p:nvSpPr>
        <p:spPr>
          <a:xfrm>
            <a:off x="4857720" y="2078860"/>
            <a:ext cx="616377" cy="43108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IBM Plex Serif"/>
              </a:rPr>
              <a:t>W</a:t>
            </a:r>
          </a:p>
        </p:txBody>
      </p:sp>
      <p:sp>
        <p:nvSpPr>
          <p:cNvPr id="526" name="Google Shape;526;p41"/>
          <p:cNvSpPr/>
          <p:nvPr/>
        </p:nvSpPr>
        <p:spPr>
          <a:xfrm>
            <a:off x="3807513" y="3183861"/>
            <a:ext cx="405154" cy="44590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IBM Plex Serif"/>
              </a:rPr>
              <a:t>O</a:t>
            </a:r>
          </a:p>
        </p:txBody>
      </p:sp>
      <p:sp>
        <p:nvSpPr>
          <p:cNvPr id="527" name="Google Shape;527;p41"/>
          <p:cNvSpPr/>
          <p:nvPr/>
        </p:nvSpPr>
        <p:spPr>
          <a:xfrm>
            <a:off x="4971979" y="3191581"/>
            <a:ext cx="403919" cy="43108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IBM Plex Serif"/>
              </a:rPr>
              <a:t>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2"/>
          <p:cNvSpPr txBox="1"/>
          <p:nvPr>
            <p:ph type="title"/>
          </p:nvPr>
        </p:nvSpPr>
        <p:spPr>
          <a:xfrm>
            <a:off x="336325" y="0"/>
            <a:ext cx="8545500" cy="34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533" name="Google Shape;533;p42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4" name="Google Shape;534;p42"/>
          <p:cNvSpPr txBox="1"/>
          <p:nvPr/>
        </p:nvSpPr>
        <p:spPr>
          <a:xfrm>
            <a:off x="2099115" y="444201"/>
            <a:ext cx="1648500" cy="15345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Key Activities</a:t>
            </a:r>
            <a:endParaRPr b="1"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Insert your content</a:t>
            </a:r>
            <a:endParaRPr b="1" sz="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5" name="Google Shape;535;p42"/>
          <p:cNvSpPr txBox="1"/>
          <p:nvPr/>
        </p:nvSpPr>
        <p:spPr>
          <a:xfrm>
            <a:off x="2099115" y="1978837"/>
            <a:ext cx="1648500" cy="15345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Key Resources</a:t>
            </a:r>
            <a:endParaRPr b="1"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Insert your content</a:t>
            </a:r>
            <a:endParaRPr b="1"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6" name="Google Shape;536;p42"/>
          <p:cNvSpPr txBox="1"/>
          <p:nvPr/>
        </p:nvSpPr>
        <p:spPr>
          <a:xfrm>
            <a:off x="3747705" y="444201"/>
            <a:ext cx="1648500" cy="30693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Value Propositions</a:t>
            </a:r>
            <a:endParaRPr b="1"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Insert your content</a:t>
            </a:r>
            <a:endParaRPr b="1"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7" name="Google Shape;537;p42"/>
          <p:cNvSpPr txBox="1"/>
          <p:nvPr/>
        </p:nvSpPr>
        <p:spPr>
          <a:xfrm>
            <a:off x="5396295" y="444201"/>
            <a:ext cx="1648500" cy="15345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Customer Relationships</a:t>
            </a:r>
            <a:endParaRPr b="1"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Insert your content</a:t>
            </a:r>
            <a:endParaRPr b="1"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8" name="Google Shape;538;p42"/>
          <p:cNvSpPr txBox="1"/>
          <p:nvPr/>
        </p:nvSpPr>
        <p:spPr>
          <a:xfrm>
            <a:off x="5396295" y="1978837"/>
            <a:ext cx="1648500" cy="15345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Channels</a:t>
            </a:r>
            <a:endParaRPr b="1"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Insert your content</a:t>
            </a:r>
            <a:endParaRPr b="1"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9" name="Google Shape;539;p42"/>
          <p:cNvSpPr txBox="1"/>
          <p:nvPr/>
        </p:nvSpPr>
        <p:spPr>
          <a:xfrm>
            <a:off x="450525" y="444201"/>
            <a:ext cx="1648500" cy="30693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Key Partners</a:t>
            </a:r>
            <a:endParaRPr b="1"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Insert your content</a:t>
            </a:r>
            <a:endParaRPr b="1" sz="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0" name="Google Shape;540;p42"/>
          <p:cNvSpPr txBox="1"/>
          <p:nvPr/>
        </p:nvSpPr>
        <p:spPr>
          <a:xfrm>
            <a:off x="450525" y="3513474"/>
            <a:ext cx="4121400" cy="11889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Cost Structure</a:t>
            </a:r>
            <a:endParaRPr b="1"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Insert your content</a:t>
            </a:r>
            <a:endParaRPr b="1"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1" name="Google Shape;541;p42"/>
          <p:cNvSpPr txBox="1"/>
          <p:nvPr/>
        </p:nvSpPr>
        <p:spPr>
          <a:xfrm>
            <a:off x="4572000" y="3513474"/>
            <a:ext cx="4121400" cy="11889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Revenue Streams</a:t>
            </a:r>
            <a:endParaRPr b="1"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Insert your content</a:t>
            </a:r>
            <a:endParaRPr b="1"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2" name="Google Shape;542;p42"/>
          <p:cNvSpPr/>
          <p:nvPr/>
        </p:nvSpPr>
        <p:spPr>
          <a:xfrm>
            <a:off x="4203707" y="3656370"/>
            <a:ext cx="215901" cy="214638"/>
          </a:xfrm>
          <a:custGeom>
            <a:rect b="b" l="l" r="r" t="t"/>
            <a:pathLst>
              <a:path extrusionOk="0" h="16658" w="16756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43" name="Google Shape;543;p42"/>
          <p:cNvSpPr/>
          <p:nvPr/>
        </p:nvSpPr>
        <p:spPr>
          <a:xfrm>
            <a:off x="6753856" y="543303"/>
            <a:ext cx="215257" cy="193236"/>
          </a:xfrm>
          <a:custGeom>
            <a:rect b="b" l="l" r="r" t="t"/>
            <a:pathLst>
              <a:path extrusionOk="0" h="14997" w="16706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44" name="Google Shape;544;p42"/>
          <p:cNvSpPr/>
          <p:nvPr/>
        </p:nvSpPr>
        <p:spPr>
          <a:xfrm>
            <a:off x="1797891" y="543215"/>
            <a:ext cx="207088" cy="207075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45" name="Google Shape;545;p42"/>
          <p:cNvSpPr/>
          <p:nvPr/>
        </p:nvSpPr>
        <p:spPr>
          <a:xfrm>
            <a:off x="7153160" y="559276"/>
            <a:ext cx="197012" cy="207706"/>
          </a:xfrm>
          <a:custGeom>
            <a:rect b="b" l="l" r="r" t="t"/>
            <a:pathLst>
              <a:path extrusionOk="0" h="16120" w="1529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46" name="Google Shape;546;p42"/>
          <p:cNvGrpSpPr/>
          <p:nvPr/>
        </p:nvGrpSpPr>
        <p:grpSpPr>
          <a:xfrm>
            <a:off x="8333377" y="3656197"/>
            <a:ext cx="233502" cy="171203"/>
            <a:chOff x="4166911" y="3555904"/>
            <a:chExt cx="453050" cy="332175"/>
          </a:xfrm>
        </p:grpSpPr>
        <p:sp>
          <p:nvSpPr>
            <p:cNvPr id="547" name="Google Shape;547;p42"/>
            <p:cNvSpPr/>
            <p:nvPr/>
          </p:nvSpPr>
          <p:spPr>
            <a:xfrm>
              <a:off x="4166911" y="3555904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48" name="Google Shape;548;p42"/>
            <p:cNvSpPr/>
            <p:nvPr/>
          </p:nvSpPr>
          <p:spPr>
            <a:xfrm>
              <a:off x="4198661" y="3582154"/>
              <a:ext cx="389550" cy="249150"/>
            </a:xfrm>
            <a:custGeom>
              <a:rect b="b" l="l" r="r" t="t"/>
              <a:pathLst>
                <a:path extrusionOk="0" h="9966" w="15582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49" name="Google Shape;549;p42"/>
          <p:cNvSpPr/>
          <p:nvPr/>
        </p:nvSpPr>
        <p:spPr>
          <a:xfrm>
            <a:off x="3424268" y="543232"/>
            <a:ext cx="209587" cy="209600"/>
          </a:xfrm>
          <a:custGeom>
            <a:rect b="b" l="l" r="r" t="t"/>
            <a:pathLst>
              <a:path extrusionOk="0" h="16267" w="16266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50" name="Google Shape;550;p42"/>
          <p:cNvGrpSpPr/>
          <p:nvPr/>
        </p:nvGrpSpPr>
        <p:grpSpPr>
          <a:xfrm>
            <a:off x="5099756" y="543233"/>
            <a:ext cx="188198" cy="239803"/>
            <a:chOff x="1822671" y="4985350"/>
            <a:chExt cx="365150" cy="465275"/>
          </a:xfrm>
        </p:grpSpPr>
        <p:sp>
          <p:nvSpPr>
            <p:cNvPr id="551" name="Google Shape;551;p42"/>
            <p:cNvSpPr/>
            <p:nvPr/>
          </p:nvSpPr>
          <p:spPr>
            <a:xfrm>
              <a:off x="1822671" y="4985350"/>
              <a:ext cx="365150" cy="465275"/>
            </a:xfrm>
            <a:custGeom>
              <a:rect b="b" l="l" r="r" t="t"/>
              <a:pathLst>
                <a:path extrusionOk="0" h="18611" w="14606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2" name="Google Shape;552;p42"/>
            <p:cNvSpPr/>
            <p:nvPr/>
          </p:nvSpPr>
          <p:spPr>
            <a:xfrm>
              <a:off x="1842196" y="5237525"/>
              <a:ext cx="113600" cy="213100"/>
            </a:xfrm>
            <a:custGeom>
              <a:rect b="b" l="l" r="r" t="t"/>
              <a:pathLst>
                <a:path extrusionOk="0" h="8524" w="4544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3" name="Google Shape;553;p42"/>
            <p:cNvSpPr/>
            <p:nvPr/>
          </p:nvSpPr>
          <p:spPr>
            <a:xfrm>
              <a:off x="2054696" y="5237525"/>
              <a:ext cx="113575" cy="213100"/>
            </a:xfrm>
            <a:custGeom>
              <a:rect b="b" l="l" r="r" t="t"/>
              <a:pathLst>
                <a:path extrusionOk="0" h="8524" w="4543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54" name="Google Shape;554;p42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555" name="Google Shape;555;p42"/>
            <p:cNvSpPr/>
            <p:nvPr/>
          </p:nvSpPr>
          <p:spPr>
            <a:xfrm>
              <a:off x="4842450" y="5242400"/>
              <a:ext cx="213125" cy="225325"/>
            </a:xfrm>
            <a:custGeom>
              <a:rect b="b" l="l" r="r" t="t"/>
              <a:pathLst>
                <a:path extrusionOk="0" h="9013" w="8525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6" name="Google Shape;556;p42"/>
            <p:cNvSpPr/>
            <p:nvPr/>
          </p:nvSpPr>
          <p:spPr>
            <a:xfrm>
              <a:off x="4617775" y="5241800"/>
              <a:ext cx="212500" cy="225925"/>
            </a:xfrm>
            <a:custGeom>
              <a:rect b="b" l="l" r="r" t="t"/>
              <a:pathLst>
                <a:path extrusionOk="0" h="9037" w="850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7" name="Google Shape;557;p42"/>
            <p:cNvSpPr/>
            <p:nvPr/>
          </p:nvSpPr>
          <p:spPr>
            <a:xfrm>
              <a:off x="4631200" y="4968250"/>
              <a:ext cx="411550" cy="236325"/>
            </a:xfrm>
            <a:custGeom>
              <a:rect b="b" l="l" r="r" t="t"/>
              <a:pathLst>
                <a:path extrusionOk="0" h="9453" w="16462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8" name="Google Shape;558;p42"/>
            <p:cNvSpPr/>
            <p:nvPr/>
          </p:nvSpPr>
          <p:spPr>
            <a:xfrm>
              <a:off x="4562200" y="5094025"/>
              <a:ext cx="274800" cy="226550"/>
            </a:xfrm>
            <a:custGeom>
              <a:rect b="b" l="l" r="r" t="t"/>
              <a:pathLst>
                <a:path extrusionOk="0" h="9062" w="10992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9" name="Google Shape;559;p42"/>
            <p:cNvSpPr/>
            <p:nvPr/>
          </p:nvSpPr>
          <p:spPr>
            <a:xfrm>
              <a:off x="4836975" y="5094025"/>
              <a:ext cx="274775" cy="226550"/>
            </a:xfrm>
            <a:custGeom>
              <a:rect b="b" l="l" r="r" t="t"/>
              <a:pathLst>
                <a:path extrusionOk="0" h="9062" w="10991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60" name="Google Shape;560;p42"/>
          <p:cNvGrpSpPr/>
          <p:nvPr/>
        </p:nvGrpSpPr>
        <p:grpSpPr>
          <a:xfrm>
            <a:off x="6690928" y="2139229"/>
            <a:ext cx="278200" cy="266861"/>
            <a:chOff x="5048800" y="4959100"/>
            <a:chExt cx="539775" cy="517775"/>
          </a:xfrm>
        </p:grpSpPr>
        <p:sp>
          <p:nvSpPr>
            <p:cNvPr id="561" name="Google Shape;561;p42"/>
            <p:cNvSpPr/>
            <p:nvPr/>
          </p:nvSpPr>
          <p:spPr>
            <a:xfrm>
              <a:off x="5382775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2" name="Google Shape;562;p42"/>
            <p:cNvSpPr/>
            <p:nvPr/>
          </p:nvSpPr>
          <p:spPr>
            <a:xfrm>
              <a:off x="5138550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3" name="Google Shape;563;p42"/>
            <p:cNvSpPr/>
            <p:nvPr/>
          </p:nvSpPr>
          <p:spPr>
            <a:xfrm>
              <a:off x="5048800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4" name="Google Shape;564;p42"/>
            <p:cNvSpPr/>
            <p:nvPr/>
          </p:nvSpPr>
          <p:spPr>
            <a:xfrm>
              <a:off x="5269200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5" name="Google Shape;565;p42"/>
            <p:cNvSpPr/>
            <p:nvPr/>
          </p:nvSpPr>
          <p:spPr>
            <a:xfrm>
              <a:off x="5426725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6" name="Google Shape;566;p42"/>
            <p:cNvSpPr/>
            <p:nvPr/>
          </p:nvSpPr>
          <p:spPr>
            <a:xfrm>
              <a:off x="5227700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67" name="Google Shape;567;p42"/>
          <p:cNvSpPr/>
          <p:nvPr/>
        </p:nvSpPr>
        <p:spPr>
          <a:xfrm>
            <a:off x="7049950" y="444207"/>
            <a:ext cx="1648500" cy="3069300"/>
          </a:xfrm>
          <a:prstGeom prst="snip1Rect">
            <a:avLst>
              <a:gd fmla="val 50000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Customer Segments</a:t>
            </a:r>
            <a:endParaRPr b="1"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Insert your content</a:t>
            </a:r>
            <a:endParaRPr b="1"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3"/>
          <p:cNvSpPr txBox="1"/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573" name="Google Shape;573;p43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74" name="Google Shape;574;p43"/>
          <p:cNvGrpSpPr/>
          <p:nvPr/>
        </p:nvGrpSpPr>
        <p:grpSpPr>
          <a:xfrm>
            <a:off x="779107" y="1413059"/>
            <a:ext cx="3290335" cy="2958074"/>
            <a:chOff x="779092" y="1260643"/>
            <a:chExt cx="3608219" cy="3243858"/>
          </a:xfrm>
        </p:grpSpPr>
        <p:sp>
          <p:nvSpPr>
            <p:cNvPr id="575" name="Google Shape;575;p43"/>
            <p:cNvSpPr/>
            <p:nvPr/>
          </p:nvSpPr>
          <p:spPr>
            <a:xfrm>
              <a:off x="1672347" y="3474220"/>
              <a:ext cx="1827373" cy="554243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IBM Plex Serif"/>
                  <a:ea typeface="IBM Plex Serif"/>
                  <a:cs typeface="IBM Plex Serif"/>
                  <a:sym typeface="IBM Plex Serif"/>
                </a:rPr>
                <a:t>PURCHASE</a:t>
              </a:r>
              <a:endParaRPr b="1" i="0" sz="12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endParaRPr>
            </a:p>
          </p:txBody>
        </p:sp>
        <p:sp>
          <p:nvSpPr>
            <p:cNvPr id="576" name="Google Shape;576;p43"/>
            <p:cNvSpPr/>
            <p:nvPr/>
          </p:nvSpPr>
          <p:spPr>
            <a:xfrm>
              <a:off x="1898216" y="3962725"/>
              <a:ext cx="1377910" cy="541775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IBM Plex Serif"/>
                  <a:ea typeface="IBM Plex Serif"/>
                  <a:cs typeface="IBM Plex Serif"/>
                  <a:sym typeface="IBM Plex Serif"/>
                </a:rPr>
                <a:t>LOYALTY</a:t>
              </a:r>
              <a:endParaRPr b="1" i="0" sz="12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endParaRPr>
            </a:p>
          </p:txBody>
        </p:sp>
        <p:sp>
          <p:nvSpPr>
            <p:cNvPr id="577" name="Google Shape;577;p43"/>
            <p:cNvSpPr/>
            <p:nvPr/>
          </p:nvSpPr>
          <p:spPr>
            <a:xfrm>
              <a:off x="787036" y="1554200"/>
              <a:ext cx="3600274" cy="576911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IBM Plex Serif"/>
                  <a:ea typeface="IBM Plex Serif"/>
                  <a:cs typeface="IBM Plex Serif"/>
                  <a:sym typeface="IBM Plex Serif"/>
                </a:rPr>
                <a:t>AWARENESS</a:t>
              </a:r>
              <a:endParaRPr b="1" i="0" sz="12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endParaRPr>
            </a:p>
          </p:txBody>
        </p:sp>
        <p:sp>
          <p:nvSpPr>
            <p:cNvPr id="578" name="Google Shape;578;p43"/>
            <p:cNvSpPr/>
            <p:nvPr/>
          </p:nvSpPr>
          <p:spPr>
            <a:xfrm>
              <a:off x="1229692" y="2513077"/>
              <a:ext cx="2714957" cy="564446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IBM Plex Serif"/>
                  <a:ea typeface="IBM Plex Serif"/>
                  <a:cs typeface="IBM Plex Serif"/>
                  <a:sym typeface="IBM Plex Serif"/>
                </a:rPr>
                <a:t>EVALUATION</a:t>
              </a:r>
              <a:endParaRPr b="1" i="0" sz="12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endParaRPr>
            </a:p>
          </p:txBody>
        </p:sp>
        <p:sp>
          <p:nvSpPr>
            <p:cNvPr id="579" name="Google Shape;579;p43"/>
            <p:cNvSpPr/>
            <p:nvPr/>
          </p:nvSpPr>
          <p:spPr>
            <a:xfrm>
              <a:off x="1010635" y="2033638"/>
              <a:ext cx="3154201" cy="57124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IBM Plex Serif"/>
                  <a:ea typeface="IBM Plex Serif"/>
                  <a:cs typeface="IBM Plex Serif"/>
                  <a:sym typeface="IBM Plex Serif"/>
                </a:rPr>
                <a:t>DISCOVERY</a:t>
              </a:r>
              <a:endParaRPr b="1" i="0" sz="12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endParaRPr>
            </a:p>
          </p:txBody>
        </p:sp>
        <p:sp>
          <p:nvSpPr>
            <p:cNvPr id="580" name="Google Shape;580;p43"/>
            <p:cNvSpPr/>
            <p:nvPr/>
          </p:nvSpPr>
          <p:spPr>
            <a:xfrm>
              <a:off x="1449885" y="2992514"/>
              <a:ext cx="2272296" cy="562177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IBM Plex Serif"/>
                  <a:ea typeface="IBM Plex Serif"/>
                  <a:cs typeface="IBM Plex Serif"/>
                  <a:sym typeface="IBM Plex Serif"/>
                </a:rPr>
                <a:t>INTENT</a:t>
              </a:r>
              <a:endParaRPr b="1" i="0" sz="12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endParaRPr>
            </a:p>
          </p:txBody>
        </p:sp>
        <p:sp>
          <p:nvSpPr>
            <p:cNvPr id="581" name="Google Shape;581;p43"/>
            <p:cNvSpPr/>
            <p:nvPr/>
          </p:nvSpPr>
          <p:spPr>
            <a:xfrm>
              <a:off x="779092" y="1260643"/>
              <a:ext cx="3602907" cy="396816"/>
            </a:xfrm>
            <a:prstGeom prst="ellipse">
              <a:avLst/>
            </a:prstGeom>
            <a:solidFill>
              <a:srgbClr val="040F20">
                <a:alpha val="4972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1" i="0" sz="12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endParaRPr>
            </a:p>
          </p:txBody>
        </p:sp>
      </p:grpSp>
      <p:cxnSp>
        <p:nvCxnSpPr>
          <p:cNvPr id="582" name="Google Shape;582;p43"/>
          <p:cNvCxnSpPr/>
          <p:nvPr/>
        </p:nvCxnSpPr>
        <p:spPr>
          <a:xfrm>
            <a:off x="3996485" y="1902765"/>
            <a:ext cx="963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83" name="Google Shape;583;p43"/>
          <p:cNvSpPr txBox="1"/>
          <p:nvPr/>
        </p:nvSpPr>
        <p:spPr>
          <a:xfrm>
            <a:off x="5016434" y="1745874"/>
            <a:ext cx="25413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Insert your content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584" name="Google Shape;584;p43"/>
          <p:cNvCxnSpPr/>
          <p:nvPr/>
        </p:nvCxnSpPr>
        <p:spPr>
          <a:xfrm>
            <a:off x="3854526" y="2341955"/>
            <a:ext cx="11058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85" name="Google Shape;585;p43"/>
          <p:cNvSpPr txBox="1"/>
          <p:nvPr/>
        </p:nvSpPr>
        <p:spPr>
          <a:xfrm>
            <a:off x="5016434" y="2185055"/>
            <a:ext cx="25413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Insert your content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586" name="Google Shape;586;p43"/>
          <p:cNvCxnSpPr/>
          <p:nvPr/>
        </p:nvCxnSpPr>
        <p:spPr>
          <a:xfrm>
            <a:off x="3652793" y="2781146"/>
            <a:ext cx="1307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87" name="Google Shape;587;p43"/>
          <p:cNvSpPr txBox="1"/>
          <p:nvPr/>
        </p:nvSpPr>
        <p:spPr>
          <a:xfrm>
            <a:off x="5016434" y="2624236"/>
            <a:ext cx="25413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Insert your content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588" name="Google Shape;588;p43"/>
          <p:cNvCxnSpPr/>
          <p:nvPr/>
        </p:nvCxnSpPr>
        <p:spPr>
          <a:xfrm>
            <a:off x="3480947" y="3220313"/>
            <a:ext cx="14793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89" name="Google Shape;589;p43"/>
          <p:cNvSpPr txBox="1"/>
          <p:nvPr/>
        </p:nvSpPr>
        <p:spPr>
          <a:xfrm>
            <a:off x="5016434" y="3063417"/>
            <a:ext cx="25413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Insert your content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590" name="Google Shape;590;p43"/>
          <p:cNvCxnSpPr/>
          <p:nvPr/>
        </p:nvCxnSpPr>
        <p:spPr>
          <a:xfrm>
            <a:off x="3294147" y="3659503"/>
            <a:ext cx="16659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91" name="Google Shape;591;p43"/>
          <p:cNvSpPr txBox="1"/>
          <p:nvPr/>
        </p:nvSpPr>
        <p:spPr>
          <a:xfrm>
            <a:off x="5016434" y="3502599"/>
            <a:ext cx="25413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Insert your content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592" name="Google Shape;592;p43"/>
          <p:cNvCxnSpPr/>
          <p:nvPr/>
        </p:nvCxnSpPr>
        <p:spPr>
          <a:xfrm>
            <a:off x="3099891" y="4098671"/>
            <a:ext cx="1852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93" name="Google Shape;593;p43"/>
          <p:cNvSpPr txBox="1"/>
          <p:nvPr/>
        </p:nvSpPr>
        <p:spPr>
          <a:xfrm>
            <a:off x="5016434" y="3941780"/>
            <a:ext cx="25413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Insert your content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4"/>
          <p:cNvSpPr txBox="1"/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599" name="Google Shape;599;p44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0" name="Google Shape;600;p44"/>
          <p:cNvPicPr preferRelativeResize="0"/>
          <p:nvPr/>
        </p:nvPicPr>
        <p:blipFill rotWithShape="1">
          <a:blip r:embed="rId4">
            <a:alphaModFix/>
          </a:blip>
          <a:srcRect b="9812" l="19633" r="0" t="9820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01" name="Google Shape;601;p44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Imani Jackson</a:t>
            </a:r>
            <a:b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"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JOB TITLE</a:t>
            </a:r>
            <a:endParaRPr sz="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03" name="Google Shape;603;p44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Marcos Galán</a:t>
            </a:r>
            <a:b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"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JOB TITLE</a:t>
            </a:r>
            <a:endParaRPr sz="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04" name="Google Shape;604;p44"/>
          <p:cNvPicPr preferRelativeResize="0"/>
          <p:nvPr/>
        </p:nvPicPr>
        <p:blipFill rotWithShape="1">
          <a:blip r:embed="rId6">
            <a:alphaModFix/>
          </a:blip>
          <a:srcRect b="24940" l="47271" r="0" t="2233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05" name="Google Shape;605;p44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Ixchel Valdía</a:t>
            </a:r>
            <a:b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"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JOB TITLE</a:t>
            </a:r>
            <a:endParaRPr sz="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06" name="Google Shape;606;p44"/>
          <p:cNvPicPr preferRelativeResize="0"/>
          <p:nvPr/>
        </p:nvPicPr>
        <p:blipFill rotWithShape="1">
          <a:blip r:embed="rId7">
            <a:alphaModFix/>
          </a:blip>
          <a:srcRect b="29406" l="0" r="0" t="392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07" name="Google Shape;607;p44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Nils Årud</a:t>
            </a:r>
            <a:b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"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JOB TITLE</a:t>
            </a:r>
            <a:endParaRPr sz="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5"/>
          <p:cNvSpPr txBox="1"/>
          <p:nvPr>
            <p:ph type="title"/>
          </p:nvPr>
        </p:nvSpPr>
        <p:spPr>
          <a:xfrm>
            <a:off x="336325" y="0"/>
            <a:ext cx="8340600" cy="33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grpSp>
        <p:nvGrpSpPr>
          <p:cNvPr id="613" name="Google Shape;613;p45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614" name="Google Shape;614;p45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5" name="Google Shape;615;p45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6" name="Google Shape;616;p45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7" name="Google Shape;617;p45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8" name="Google Shape;618;p45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9" name="Google Shape;619;p45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0" name="Google Shape;620;p45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1" name="Google Shape;621;p45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2" name="Google Shape;622;p45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3" name="Google Shape;623;p45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4" name="Google Shape;624;p45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5" name="Google Shape;625;p45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6" name="Google Shape;626;p45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7" name="Google Shape;627;p45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8" name="Google Shape;628;p45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9" name="Google Shape;629;p45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0" name="Google Shape;630;p45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1" name="Google Shape;631;p45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2" name="Google Shape;632;p45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3" name="Google Shape;633;p45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4" name="Google Shape;634;p45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5" name="Google Shape;635;p45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6" name="Google Shape;636;p45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7" name="Google Shape;637;p45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8" name="Google Shape;638;p45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9" name="Google Shape;639;p45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0" name="Google Shape;640;p45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1" name="Google Shape;641;p45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2" name="Google Shape;642;p45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3" name="Google Shape;643;p45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4" name="Google Shape;644;p45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5" name="Google Shape;645;p45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6" name="Google Shape;646;p45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7" name="Google Shape;647;p45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8" name="Google Shape;648;p45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9" name="Google Shape;649;p45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0" name="Google Shape;650;p45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1" name="Google Shape;651;p45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2" name="Google Shape;652;p45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3" name="Google Shape;653;p45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4" name="Google Shape;654;p45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5" name="Google Shape;655;p45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6" name="Google Shape;656;p45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7" name="Google Shape;657;p45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8" name="Google Shape;658;p45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9" name="Google Shape;659;p45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60" name="Google Shape;660;p45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61" name="Google Shape;661;p45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662" name="Google Shape;662;p45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3" name="Google Shape;663;p45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4" name="Google Shape;664;p45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5" name="Google Shape;665;p45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6" name="Google Shape;666;p45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7" name="Google Shape;667;p45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8" name="Google Shape;668;p45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9" name="Google Shape;669;p45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0" name="Google Shape;670;p45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1" name="Google Shape;671;p45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2" name="Google Shape;672;p45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3" name="Google Shape;673;p45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4" name="Google Shape;674;p45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5" name="Google Shape;675;p45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6" name="Google Shape;676;p45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7" name="Google Shape;677;p45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8" name="Google Shape;678;p45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9" name="Google Shape;679;p45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0" name="Google Shape;680;p45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1" name="Google Shape;681;p45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2" name="Google Shape;682;p45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3" name="Google Shape;683;p45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684" name="Google Shape;684;p45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685" name="Google Shape;685;p45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686" name="Google Shape;686;p45"/>
          <p:cNvSpPr txBox="1"/>
          <p:nvPr/>
        </p:nvSpPr>
        <p:spPr>
          <a:xfrm rot="-5400000">
            <a:off x="-246059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LOW VALUE 1</a:t>
            </a:r>
            <a:endParaRPr sz="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87" name="Google Shape;687;p45"/>
          <p:cNvSpPr txBox="1"/>
          <p:nvPr/>
        </p:nvSpPr>
        <p:spPr>
          <a:xfrm rot="5400000">
            <a:off x="8103709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HIGH VALUE 1</a:t>
            </a:r>
            <a:endParaRPr sz="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88" name="Google Shape;688;p45"/>
          <p:cNvSpPr txBox="1"/>
          <p:nvPr/>
        </p:nvSpPr>
        <p:spPr>
          <a:xfrm>
            <a:off x="3928825" y="4663371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LOW VALUE 2</a:t>
            </a:r>
            <a:endParaRPr sz="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89" name="Google Shape;689;p45"/>
          <p:cNvSpPr txBox="1"/>
          <p:nvPr/>
        </p:nvSpPr>
        <p:spPr>
          <a:xfrm>
            <a:off x="3928775" y="314479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HIGH VALUE 2</a:t>
            </a:r>
            <a:endParaRPr sz="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90" name="Google Shape;690;p45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Our company</a:t>
            </a:r>
            <a:endParaRPr sz="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91" name="Google Shape;691;p45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Competitor</a:t>
            </a:r>
            <a:endParaRPr sz="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92" name="Google Shape;692;p45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Competitor</a:t>
            </a:r>
            <a:endParaRPr sz="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93" name="Google Shape;693;p45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Competitor</a:t>
            </a:r>
            <a:endParaRPr sz="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94" name="Google Shape;694;p45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Competitor</a:t>
            </a:r>
            <a:endParaRPr sz="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95" name="Google Shape;695;p45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Competitor</a:t>
            </a:r>
            <a:endParaRPr sz="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96" name="Google Shape;696;p45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Competitor</a:t>
            </a:r>
            <a:endParaRPr sz="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46"/>
          <p:cNvSpPr txBox="1"/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702" name="Google Shape;702;p46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703" name="Google Shape;703;p46"/>
          <p:cNvGraphicFramePr/>
          <p:nvPr/>
        </p:nvGraphicFramePr>
        <p:xfrm>
          <a:off x="855300" y="147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{6F4B715A-7154-4001-9DDF-2C4F0B91600B}</a:tableStyleId>
              </a:tblPr>
              <a:tblGrid>
                <a:gridCol w="797650"/>
                <a:gridCol w="914250"/>
                <a:gridCol w="914250"/>
                <a:gridCol w="914250"/>
                <a:gridCol w="914250"/>
                <a:gridCol w="914250"/>
                <a:gridCol w="914250"/>
                <a:gridCol w="914250"/>
              </a:tblGrid>
              <a:tr h="292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SUNDAY</a:t>
                      </a:r>
                      <a:endParaRPr sz="7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MONDAY</a:t>
                      </a:r>
                      <a:endParaRPr sz="7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TUESDAY</a:t>
                      </a:r>
                      <a:endParaRPr sz="7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WEDNESDAY</a:t>
                      </a:r>
                      <a:endParaRPr sz="7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THURSDAY</a:t>
                      </a:r>
                      <a:endParaRPr sz="7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FRIDAY</a:t>
                      </a:r>
                      <a:endParaRPr sz="7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SATURDAY</a:t>
                      </a:r>
                      <a:endParaRPr sz="7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673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09:00 - 09:45</a:t>
                      </a:r>
                      <a:endParaRPr sz="7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73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10:00 - 10:45</a:t>
                      </a:r>
                      <a:endParaRPr sz="7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73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11:00 - 11:45</a:t>
                      </a:r>
                      <a:endParaRPr sz="7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73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12:00 - 13:15</a:t>
                      </a:r>
                      <a:endParaRPr sz="7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</a:tr>
              <a:tr h="3673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13:30 - 14:15</a:t>
                      </a:r>
                      <a:endParaRPr sz="7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73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14:30 - 15:15</a:t>
                      </a:r>
                      <a:endParaRPr sz="7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73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15:30 - 16:15</a:t>
                      </a:r>
                      <a:endParaRPr sz="7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7"/>
          <p:cNvSpPr txBox="1"/>
          <p:nvPr>
            <p:ph idx="1" type="body"/>
          </p:nvPr>
        </p:nvSpPr>
        <p:spPr>
          <a:xfrm>
            <a:off x="5562775" y="769275"/>
            <a:ext cx="2438100" cy="1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900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indent="-285750" lvl="0" marL="457200" rtl="0" algn="l">
              <a:spcBef>
                <a:spcPts val="600"/>
              </a:spcBef>
              <a:spcAft>
                <a:spcPts val="0"/>
              </a:spcAft>
              <a:buSzPts val="900"/>
              <a:buChar char="▫"/>
            </a:pPr>
            <a:r>
              <a:rPr lang="en" sz="900"/>
              <a:t>Resize them without losing quality.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▫"/>
            </a:pPr>
            <a:r>
              <a:rPr lang="en" sz="900"/>
              <a:t>Change fill color and opacity.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▫"/>
            </a:pPr>
            <a:r>
              <a:rPr lang="en" sz="900"/>
              <a:t>Change line color, width and style.</a:t>
            </a:r>
            <a:endParaRPr sz="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br>
              <a:rPr lang="en" sz="900"/>
            </a:br>
            <a:br>
              <a:rPr lang="en" sz="900"/>
            </a:br>
            <a:br>
              <a:rPr lang="en" sz="900"/>
            </a:br>
            <a:endParaRPr sz="900"/>
          </a:p>
        </p:txBody>
      </p:sp>
      <p:grpSp>
        <p:nvGrpSpPr>
          <p:cNvPr id="709" name="Google Shape;709;p47"/>
          <p:cNvGrpSpPr/>
          <p:nvPr/>
        </p:nvGrpSpPr>
        <p:grpSpPr>
          <a:xfrm>
            <a:off x="844950" y="796657"/>
            <a:ext cx="286156" cy="361899"/>
            <a:chOff x="584925" y="238125"/>
            <a:chExt cx="415200" cy="525100"/>
          </a:xfrm>
        </p:grpSpPr>
        <p:sp>
          <p:nvSpPr>
            <p:cNvPr id="710" name="Google Shape;710;p47"/>
            <p:cNvSpPr/>
            <p:nvPr/>
          </p:nvSpPr>
          <p:spPr>
            <a:xfrm>
              <a:off x="621550" y="2991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7"/>
            <p:cNvSpPr/>
            <p:nvPr/>
          </p:nvSpPr>
          <p:spPr>
            <a:xfrm>
              <a:off x="633750" y="2381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7"/>
            <p:cNvSpPr/>
            <p:nvPr/>
          </p:nvSpPr>
          <p:spPr>
            <a:xfrm>
              <a:off x="716800" y="2381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7"/>
            <p:cNvSpPr/>
            <p:nvPr/>
          </p:nvSpPr>
          <p:spPr>
            <a:xfrm>
              <a:off x="799825" y="2381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7"/>
            <p:cNvSpPr/>
            <p:nvPr/>
          </p:nvSpPr>
          <p:spPr>
            <a:xfrm>
              <a:off x="882875" y="2381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7"/>
            <p:cNvSpPr/>
            <p:nvPr/>
          </p:nvSpPr>
          <p:spPr>
            <a:xfrm>
              <a:off x="584925" y="26132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6" name="Google Shape;716;p47"/>
          <p:cNvGrpSpPr/>
          <p:nvPr/>
        </p:nvGrpSpPr>
        <p:grpSpPr>
          <a:xfrm>
            <a:off x="1299409" y="849243"/>
            <a:ext cx="306367" cy="255038"/>
            <a:chOff x="1244325" y="314425"/>
            <a:chExt cx="444525" cy="370050"/>
          </a:xfrm>
        </p:grpSpPr>
        <p:sp>
          <p:nvSpPr>
            <p:cNvPr id="717" name="Google Shape;717;p47"/>
            <p:cNvSpPr/>
            <p:nvPr/>
          </p:nvSpPr>
          <p:spPr>
            <a:xfrm>
              <a:off x="1388425" y="463425"/>
              <a:ext cx="143525" cy="143500"/>
            </a:xfrm>
            <a:custGeom>
              <a:rect b="b" l="l" r="r" t="t"/>
              <a:pathLst>
                <a:path extrusionOk="0" h="5740" w="5741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7"/>
            <p:cNvSpPr/>
            <p:nvPr/>
          </p:nvSpPr>
          <p:spPr>
            <a:xfrm>
              <a:off x="1244325" y="314425"/>
              <a:ext cx="444525" cy="370050"/>
            </a:xfrm>
            <a:custGeom>
              <a:rect b="b" l="l" r="r" t="t"/>
              <a:pathLst>
                <a:path extrusionOk="0" h="14802" w="17781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9" name="Google Shape;719;p47"/>
          <p:cNvGrpSpPr/>
          <p:nvPr/>
        </p:nvGrpSpPr>
        <p:grpSpPr>
          <a:xfrm>
            <a:off x="1770718" y="847985"/>
            <a:ext cx="292910" cy="257554"/>
            <a:chOff x="1928175" y="312600"/>
            <a:chExt cx="425000" cy="373700"/>
          </a:xfrm>
        </p:grpSpPr>
        <p:sp>
          <p:nvSpPr>
            <p:cNvPr id="720" name="Google Shape;720;p47"/>
            <p:cNvSpPr/>
            <p:nvPr/>
          </p:nvSpPr>
          <p:spPr>
            <a:xfrm>
              <a:off x="1928175" y="312600"/>
              <a:ext cx="425000" cy="373700"/>
            </a:xfrm>
            <a:custGeom>
              <a:rect b="b" l="l" r="r" t="t"/>
              <a:pathLst>
                <a:path extrusionOk="0" h="14948" w="1700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7"/>
            <p:cNvSpPr/>
            <p:nvPr/>
          </p:nvSpPr>
          <p:spPr>
            <a:xfrm>
              <a:off x="1964825" y="349250"/>
              <a:ext cx="351700" cy="300425"/>
            </a:xfrm>
            <a:custGeom>
              <a:rect b="b" l="l" r="r" t="t"/>
              <a:pathLst>
                <a:path extrusionOk="0" h="12017" w="14068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2" name="Google Shape;722;p47"/>
          <p:cNvSpPr/>
          <p:nvPr/>
        </p:nvSpPr>
        <p:spPr>
          <a:xfrm>
            <a:off x="2261936" y="838750"/>
            <a:ext cx="239876" cy="276059"/>
          </a:xfrm>
          <a:custGeom>
            <a:rect b="b" l="l" r="r" t="t"/>
            <a:pathLst>
              <a:path extrusionOk="0" h="16022" w="13922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47"/>
          <p:cNvSpPr/>
          <p:nvPr/>
        </p:nvSpPr>
        <p:spPr>
          <a:xfrm>
            <a:off x="2742946" y="839594"/>
            <a:ext cx="207070" cy="274371"/>
          </a:xfrm>
          <a:custGeom>
            <a:rect b="b" l="l" r="r" t="t"/>
            <a:pathLst>
              <a:path extrusionOk="0" h="15924" w="12018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4" name="Google Shape;724;p47"/>
          <p:cNvGrpSpPr/>
          <p:nvPr/>
        </p:nvGrpSpPr>
        <p:grpSpPr>
          <a:xfrm>
            <a:off x="3142553" y="834529"/>
            <a:ext cx="336674" cy="284485"/>
            <a:chOff x="3918650" y="293075"/>
            <a:chExt cx="488500" cy="412775"/>
          </a:xfrm>
        </p:grpSpPr>
        <p:sp>
          <p:nvSpPr>
            <p:cNvPr id="725" name="Google Shape;725;p47"/>
            <p:cNvSpPr/>
            <p:nvPr/>
          </p:nvSpPr>
          <p:spPr>
            <a:xfrm>
              <a:off x="4085350" y="293675"/>
              <a:ext cx="154500" cy="412175"/>
            </a:xfrm>
            <a:custGeom>
              <a:rect b="b" l="l" r="r" t="t"/>
              <a:pathLst>
                <a:path extrusionOk="0" h="16487" w="618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7"/>
            <p:cNvSpPr/>
            <p:nvPr/>
          </p:nvSpPr>
          <p:spPr>
            <a:xfrm>
              <a:off x="3918650" y="293075"/>
              <a:ext cx="153900" cy="407275"/>
            </a:xfrm>
            <a:custGeom>
              <a:rect b="b" l="l" r="r" t="t"/>
              <a:pathLst>
                <a:path extrusionOk="0" h="16291" w="6156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7"/>
            <p:cNvSpPr/>
            <p:nvPr/>
          </p:nvSpPr>
          <p:spPr>
            <a:xfrm>
              <a:off x="4253250" y="298550"/>
              <a:ext cx="153900" cy="406675"/>
            </a:xfrm>
            <a:custGeom>
              <a:rect b="b" l="l" r="r" t="t"/>
              <a:pathLst>
                <a:path extrusionOk="0" h="16267" w="6156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8" name="Google Shape;728;p47"/>
          <p:cNvGrpSpPr/>
          <p:nvPr/>
        </p:nvGrpSpPr>
        <p:grpSpPr>
          <a:xfrm>
            <a:off x="3637003" y="813060"/>
            <a:ext cx="276921" cy="327404"/>
            <a:chOff x="4636075" y="261925"/>
            <a:chExt cx="401800" cy="475050"/>
          </a:xfrm>
        </p:grpSpPr>
        <p:sp>
          <p:nvSpPr>
            <p:cNvPr id="729" name="Google Shape;729;p47"/>
            <p:cNvSpPr/>
            <p:nvPr/>
          </p:nvSpPr>
          <p:spPr>
            <a:xfrm>
              <a:off x="4665400" y="326650"/>
              <a:ext cx="372475" cy="97100"/>
            </a:xfrm>
            <a:custGeom>
              <a:rect b="b" l="l" r="r" t="t"/>
              <a:pathLst>
                <a:path extrusionOk="0" h="3884" w="14899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7"/>
            <p:cNvSpPr/>
            <p:nvPr/>
          </p:nvSpPr>
          <p:spPr>
            <a:xfrm>
              <a:off x="4636075" y="438375"/>
              <a:ext cx="372475" cy="97125"/>
            </a:xfrm>
            <a:custGeom>
              <a:rect b="b" l="l" r="r" t="t"/>
              <a:pathLst>
                <a:path extrusionOk="0" h="3885" w="14899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7"/>
            <p:cNvSpPr/>
            <p:nvPr/>
          </p:nvSpPr>
          <p:spPr>
            <a:xfrm>
              <a:off x="4814975" y="261925"/>
              <a:ext cx="44000" cy="50100"/>
            </a:xfrm>
            <a:custGeom>
              <a:rect b="b" l="l" r="r" t="t"/>
              <a:pathLst>
                <a:path extrusionOk="0" h="2004" w="176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7"/>
            <p:cNvSpPr/>
            <p:nvPr/>
          </p:nvSpPr>
          <p:spPr>
            <a:xfrm>
              <a:off x="4814975" y="550125"/>
              <a:ext cx="44000" cy="186850"/>
            </a:xfrm>
            <a:custGeom>
              <a:rect b="b" l="l" r="r" t="t"/>
              <a:pathLst>
                <a:path extrusionOk="0" h="7474" w="176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3" name="Google Shape;733;p47"/>
          <p:cNvSpPr/>
          <p:nvPr/>
        </p:nvSpPr>
        <p:spPr>
          <a:xfrm>
            <a:off x="4081640" y="838319"/>
            <a:ext cx="317308" cy="276921"/>
          </a:xfrm>
          <a:custGeom>
            <a:rect b="b" l="l" r="r" t="t"/>
            <a:pathLst>
              <a:path extrusionOk="0" h="16072" w="18416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4" name="Google Shape;734;p47"/>
          <p:cNvGrpSpPr/>
          <p:nvPr/>
        </p:nvGrpSpPr>
        <p:grpSpPr>
          <a:xfrm>
            <a:off x="4565734" y="840421"/>
            <a:ext cx="277748" cy="272268"/>
            <a:chOff x="5983625" y="301625"/>
            <a:chExt cx="403000" cy="395050"/>
          </a:xfrm>
        </p:grpSpPr>
        <p:sp>
          <p:nvSpPr>
            <p:cNvPr id="735" name="Google Shape;735;p47"/>
            <p:cNvSpPr/>
            <p:nvPr/>
          </p:nvSpPr>
          <p:spPr>
            <a:xfrm>
              <a:off x="5983625" y="319925"/>
              <a:ext cx="403000" cy="67200"/>
            </a:xfrm>
            <a:custGeom>
              <a:rect b="b" l="l" r="r" t="t"/>
              <a:pathLst>
                <a:path extrusionOk="0" h="2688" w="1612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7"/>
            <p:cNvSpPr/>
            <p:nvPr/>
          </p:nvSpPr>
          <p:spPr>
            <a:xfrm>
              <a:off x="5983625" y="664900"/>
              <a:ext cx="403000" cy="31775"/>
            </a:xfrm>
            <a:custGeom>
              <a:rect b="b" l="l" r="r" t="t"/>
              <a:pathLst>
                <a:path extrusionOk="0" h="1271" w="1612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7"/>
            <p:cNvSpPr/>
            <p:nvPr/>
          </p:nvSpPr>
          <p:spPr>
            <a:xfrm>
              <a:off x="6041025" y="3016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7"/>
            <p:cNvSpPr/>
            <p:nvPr/>
          </p:nvSpPr>
          <p:spPr>
            <a:xfrm>
              <a:off x="6297450" y="3016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7"/>
            <p:cNvSpPr/>
            <p:nvPr/>
          </p:nvSpPr>
          <p:spPr>
            <a:xfrm>
              <a:off x="609720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47"/>
            <p:cNvSpPr/>
            <p:nvPr/>
          </p:nvSpPr>
          <p:spPr>
            <a:xfrm>
              <a:off x="609720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47"/>
            <p:cNvSpPr/>
            <p:nvPr/>
          </p:nvSpPr>
          <p:spPr>
            <a:xfrm>
              <a:off x="609720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7"/>
            <p:cNvSpPr/>
            <p:nvPr/>
          </p:nvSpPr>
          <p:spPr>
            <a:xfrm>
              <a:off x="6160075" y="575150"/>
              <a:ext cx="50100" cy="48875"/>
            </a:xfrm>
            <a:custGeom>
              <a:rect b="b" l="l" r="r" t="t"/>
              <a:pathLst>
                <a:path extrusionOk="0" h="1955" w="2004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7"/>
            <p:cNvSpPr/>
            <p:nvPr/>
          </p:nvSpPr>
          <p:spPr>
            <a:xfrm>
              <a:off x="603430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7"/>
            <p:cNvSpPr/>
            <p:nvPr/>
          </p:nvSpPr>
          <p:spPr>
            <a:xfrm>
              <a:off x="603430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7"/>
            <p:cNvSpPr/>
            <p:nvPr/>
          </p:nvSpPr>
          <p:spPr>
            <a:xfrm>
              <a:off x="603430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7"/>
            <p:cNvSpPr/>
            <p:nvPr/>
          </p:nvSpPr>
          <p:spPr>
            <a:xfrm>
              <a:off x="6160075" y="509200"/>
              <a:ext cx="50100" cy="53775"/>
            </a:xfrm>
            <a:custGeom>
              <a:rect b="b" l="l" r="r" t="t"/>
              <a:pathLst>
                <a:path extrusionOk="0" h="2151" w="2004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7"/>
            <p:cNvSpPr/>
            <p:nvPr/>
          </p:nvSpPr>
          <p:spPr>
            <a:xfrm>
              <a:off x="5983625" y="399300"/>
              <a:ext cx="403000" cy="272950"/>
            </a:xfrm>
            <a:custGeom>
              <a:rect b="b" l="l" r="r" t="t"/>
              <a:pathLst>
                <a:path extrusionOk="0" h="10918" w="1612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7"/>
            <p:cNvSpPr/>
            <p:nvPr/>
          </p:nvSpPr>
          <p:spPr>
            <a:xfrm>
              <a:off x="628525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7"/>
            <p:cNvSpPr/>
            <p:nvPr/>
          </p:nvSpPr>
          <p:spPr>
            <a:xfrm>
              <a:off x="628525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7"/>
            <p:cNvSpPr/>
            <p:nvPr/>
          </p:nvSpPr>
          <p:spPr>
            <a:xfrm>
              <a:off x="628525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7"/>
            <p:cNvSpPr/>
            <p:nvPr/>
          </p:nvSpPr>
          <p:spPr>
            <a:xfrm>
              <a:off x="622235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7"/>
            <p:cNvSpPr/>
            <p:nvPr/>
          </p:nvSpPr>
          <p:spPr>
            <a:xfrm>
              <a:off x="6160075" y="448150"/>
              <a:ext cx="50100" cy="48875"/>
            </a:xfrm>
            <a:custGeom>
              <a:rect b="b" l="l" r="r" t="t"/>
              <a:pathLst>
                <a:path extrusionOk="0" h="1955" w="2004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7"/>
            <p:cNvSpPr/>
            <p:nvPr/>
          </p:nvSpPr>
          <p:spPr>
            <a:xfrm>
              <a:off x="622235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7"/>
            <p:cNvSpPr/>
            <p:nvPr/>
          </p:nvSpPr>
          <p:spPr>
            <a:xfrm>
              <a:off x="622235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5" name="Google Shape;755;p47"/>
          <p:cNvGrpSpPr/>
          <p:nvPr/>
        </p:nvGrpSpPr>
        <p:grpSpPr>
          <a:xfrm>
            <a:off x="5032409" y="838302"/>
            <a:ext cx="273543" cy="273130"/>
            <a:chOff x="6660750" y="298550"/>
            <a:chExt cx="396900" cy="396300"/>
          </a:xfrm>
        </p:grpSpPr>
        <p:sp>
          <p:nvSpPr>
            <p:cNvPr id="756" name="Google Shape;756;p47"/>
            <p:cNvSpPr/>
            <p:nvPr/>
          </p:nvSpPr>
          <p:spPr>
            <a:xfrm>
              <a:off x="6660750" y="298550"/>
              <a:ext cx="396900" cy="396300"/>
            </a:xfrm>
            <a:custGeom>
              <a:rect b="b" l="l" r="r" t="t"/>
              <a:pathLst>
                <a:path extrusionOk="0" h="15852" w="15876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7"/>
            <p:cNvSpPr/>
            <p:nvPr/>
          </p:nvSpPr>
          <p:spPr>
            <a:xfrm>
              <a:off x="6697400" y="335200"/>
              <a:ext cx="323625" cy="323025"/>
            </a:xfrm>
            <a:custGeom>
              <a:rect b="b" l="l" r="r" t="t"/>
              <a:pathLst>
                <a:path extrusionOk="0" h="12921" w="12945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8" name="Google Shape;758;p47"/>
          <p:cNvGrpSpPr/>
          <p:nvPr/>
        </p:nvGrpSpPr>
        <p:grpSpPr>
          <a:xfrm>
            <a:off x="844950" y="1268380"/>
            <a:ext cx="286156" cy="346340"/>
            <a:chOff x="584925" y="922575"/>
            <a:chExt cx="415200" cy="502525"/>
          </a:xfrm>
        </p:grpSpPr>
        <p:sp>
          <p:nvSpPr>
            <p:cNvPr id="759" name="Google Shape;759;p47"/>
            <p:cNvSpPr/>
            <p:nvPr/>
          </p:nvSpPr>
          <p:spPr>
            <a:xfrm>
              <a:off x="584925" y="961025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7"/>
            <p:cNvSpPr/>
            <p:nvPr/>
          </p:nvSpPr>
          <p:spPr>
            <a:xfrm>
              <a:off x="621550" y="9225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7"/>
            <p:cNvSpPr/>
            <p:nvPr/>
          </p:nvSpPr>
          <p:spPr>
            <a:xfrm>
              <a:off x="915850" y="922575"/>
              <a:ext cx="84275" cy="84275"/>
            </a:xfrm>
            <a:custGeom>
              <a:rect b="b" l="l" r="r" t="t"/>
              <a:pathLst>
                <a:path extrusionOk="0" h="3371" w="3371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2" name="Google Shape;762;p47"/>
          <p:cNvGrpSpPr/>
          <p:nvPr/>
        </p:nvGrpSpPr>
        <p:grpSpPr>
          <a:xfrm>
            <a:off x="1301097" y="1260385"/>
            <a:ext cx="303007" cy="361072"/>
            <a:chOff x="1246775" y="910975"/>
            <a:chExt cx="439650" cy="523900"/>
          </a:xfrm>
        </p:grpSpPr>
        <p:sp>
          <p:nvSpPr>
            <p:cNvPr id="763" name="Google Shape;763;p47"/>
            <p:cNvSpPr/>
            <p:nvPr/>
          </p:nvSpPr>
          <p:spPr>
            <a:xfrm>
              <a:off x="1246775" y="970800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7"/>
            <p:cNvSpPr/>
            <p:nvPr/>
          </p:nvSpPr>
          <p:spPr>
            <a:xfrm>
              <a:off x="1307825" y="910975"/>
              <a:ext cx="378600" cy="464050"/>
            </a:xfrm>
            <a:custGeom>
              <a:rect b="b" l="l" r="r" t="t"/>
              <a:pathLst>
                <a:path extrusionOk="0" h="18562" w="15144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7"/>
            <p:cNvSpPr/>
            <p:nvPr/>
          </p:nvSpPr>
          <p:spPr>
            <a:xfrm>
              <a:off x="1602125" y="910975"/>
              <a:ext cx="84300" cy="84275"/>
            </a:xfrm>
            <a:custGeom>
              <a:rect b="b" l="l" r="r" t="t"/>
              <a:pathLst>
                <a:path extrusionOk="0" h="3371" w="3372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6" name="Google Shape;766;p47"/>
          <p:cNvGrpSpPr/>
          <p:nvPr/>
        </p:nvGrpSpPr>
        <p:grpSpPr>
          <a:xfrm>
            <a:off x="1769460" y="1318450"/>
            <a:ext cx="295426" cy="245769"/>
            <a:chOff x="1926350" y="995225"/>
            <a:chExt cx="428650" cy="356600"/>
          </a:xfrm>
        </p:grpSpPr>
        <p:sp>
          <p:nvSpPr>
            <p:cNvPr id="767" name="Google Shape;767;p47"/>
            <p:cNvSpPr/>
            <p:nvPr/>
          </p:nvSpPr>
          <p:spPr>
            <a:xfrm>
              <a:off x="1926350" y="1298075"/>
              <a:ext cx="208225" cy="53750"/>
            </a:xfrm>
            <a:custGeom>
              <a:rect b="b" l="l" r="r" t="t"/>
              <a:pathLst>
                <a:path extrusionOk="0" h="2150" w="8329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7"/>
            <p:cNvSpPr/>
            <p:nvPr/>
          </p:nvSpPr>
          <p:spPr>
            <a:xfrm>
              <a:off x="2146775" y="1298075"/>
              <a:ext cx="208225" cy="53750"/>
            </a:xfrm>
            <a:custGeom>
              <a:rect b="b" l="l" r="r" t="t"/>
              <a:pathLst>
                <a:path extrusionOk="0" h="2150" w="8329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7"/>
            <p:cNvSpPr/>
            <p:nvPr/>
          </p:nvSpPr>
          <p:spPr>
            <a:xfrm>
              <a:off x="1926350" y="995225"/>
              <a:ext cx="208225" cy="332175"/>
            </a:xfrm>
            <a:custGeom>
              <a:rect b="b" l="l" r="r" t="t"/>
              <a:pathLst>
                <a:path extrusionOk="0" h="13287" w="8329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7"/>
            <p:cNvSpPr/>
            <p:nvPr/>
          </p:nvSpPr>
          <p:spPr>
            <a:xfrm>
              <a:off x="2146775" y="995225"/>
              <a:ext cx="208225" cy="332175"/>
            </a:xfrm>
            <a:custGeom>
              <a:rect b="b" l="l" r="r" t="t"/>
              <a:pathLst>
                <a:path extrusionOk="0" h="13287" w="8329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1" name="Google Shape;771;p47"/>
          <p:cNvSpPr/>
          <p:nvPr/>
        </p:nvSpPr>
        <p:spPr>
          <a:xfrm>
            <a:off x="2237520" y="1297881"/>
            <a:ext cx="288706" cy="287017"/>
          </a:xfrm>
          <a:custGeom>
            <a:rect b="b" l="l" r="r" t="t"/>
            <a:pathLst>
              <a:path extrusionOk="0" h="16658" w="16756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7"/>
          <p:cNvSpPr/>
          <p:nvPr/>
        </p:nvSpPr>
        <p:spPr>
          <a:xfrm>
            <a:off x="2702556" y="1312201"/>
            <a:ext cx="287844" cy="258398"/>
          </a:xfrm>
          <a:custGeom>
            <a:rect b="b" l="l" r="r" t="t"/>
            <a:pathLst>
              <a:path extrusionOk="0" h="14997" w="16706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7"/>
          <p:cNvSpPr/>
          <p:nvPr/>
        </p:nvSpPr>
        <p:spPr>
          <a:xfrm>
            <a:off x="3171366" y="1314303"/>
            <a:ext cx="279436" cy="254177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47"/>
          <p:cNvSpPr/>
          <p:nvPr/>
        </p:nvSpPr>
        <p:spPr>
          <a:xfrm>
            <a:off x="3645224" y="1316819"/>
            <a:ext cx="260931" cy="249146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5" name="Google Shape;775;p47"/>
          <p:cNvGrpSpPr/>
          <p:nvPr/>
        </p:nvGrpSpPr>
        <p:grpSpPr>
          <a:xfrm>
            <a:off x="4096113" y="1299945"/>
            <a:ext cx="287844" cy="288258"/>
            <a:chOff x="5302225" y="968375"/>
            <a:chExt cx="417650" cy="418250"/>
          </a:xfrm>
        </p:grpSpPr>
        <p:sp>
          <p:nvSpPr>
            <p:cNvPr id="776" name="Google Shape;776;p47"/>
            <p:cNvSpPr/>
            <p:nvPr/>
          </p:nvSpPr>
          <p:spPr>
            <a:xfrm>
              <a:off x="5333350" y="991575"/>
              <a:ext cx="152075" cy="155100"/>
            </a:xfrm>
            <a:custGeom>
              <a:rect b="b" l="l" r="r" t="t"/>
              <a:pathLst>
                <a:path extrusionOk="0" h="6204" w="6083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7"/>
            <p:cNvSpPr/>
            <p:nvPr/>
          </p:nvSpPr>
          <p:spPr>
            <a:xfrm>
              <a:off x="5302225" y="968375"/>
              <a:ext cx="417650" cy="418250"/>
            </a:xfrm>
            <a:custGeom>
              <a:rect b="b" l="l" r="r" t="t"/>
              <a:pathLst>
                <a:path extrusionOk="0" h="16730" w="16706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8" name="Google Shape;778;p47"/>
          <p:cNvGrpSpPr/>
          <p:nvPr/>
        </p:nvGrpSpPr>
        <p:grpSpPr>
          <a:xfrm>
            <a:off x="4526174" y="1267536"/>
            <a:ext cx="356868" cy="347598"/>
            <a:chOff x="5926225" y="921350"/>
            <a:chExt cx="517800" cy="504350"/>
          </a:xfrm>
        </p:grpSpPr>
        <p:sp>
          <p:nvSpPr>
            <p:cNvPr id="779" name="Google Shape;779;p47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7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1" name="Google Shape;781;p47"/>
          <p:cNvGrpSpPr/>
          <p:nvPr/>
        </p:nvGrpSpPr>
        <p:grpSpPr>
          <a:xfrm>
            <a:off x="5002532" y="1274273"/>
            <a:ext cx="333297" cy="334141"/>
            <a:chOff x="6617400" y="931125"/>
            <a:chExt cx="483600" cy="484825"/>
          </a:xfrm>
        </p:grpSpPr>
        <p:sp>
          <p:nvSpPr>
            <p:cNvPr id="782" name="Google Shape;782;p47"/>
            <p:cNvSpPr/>
            <p:nvPr/>
          </p:nvSpPr>
          <p:spPr>
            <a:xfrm>
              <a:off x="6843925" y="1183900"/>
              <a:ext cx="121525" cy="232050"/>
            </a:xfrm>
            <a:custGeom>
              <a:rect b="b" l="l" r="r" t="t"/>
              <a:pathLst>
                <a:path extrusionOk="0" h="9282" w="4861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7"/>
            <p:cNvSpPr/>
            <p:nvPr/>
          </p:nvSpPr>
          <p:spPr>
            <a:xfrm>
              <a:off x="6617400" y="931125"/>
              <a:ext cx="483600" cy="259500"/>
            </a:xfrm>
            <a:custGeom>
              <a:rect b="b" l="l" r="r" t="t"/>
              <a:pathLst>
                <a:path extrusionOk="0" h="10380" w="19344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4" name="Google Shape;784;p47"/>
          <p:cNvGrpSpPr/>
          <p:nvPr/>
        </p:nvGrpSpPr>
        <p:grpSpPr>
          <a:xfrm>
            <a:off x="827272" y="1793120"/>
            <a:ext cx="321512" cy="225575"/>
            <a:chOff x="559275" y="1683950"/>
            <a:chExt cx="466500" cy="327300"/>
          </a:xfrm>
        </p:grpSpPr>
        <p:sp>
          <p:nvSpPr>
            <p:cNvPr id="785" name="Google Shape;785;p47"/>
            <p:cNvSpPr/>
            <p:nvPr/>
          </p:nvSpPr>
          <p:spPr>
            <a:xfrm>
              <a:off x="559275" y="1683950"/>
              <a:ext cx="466500" cy="197850"/>
            </a:xfrm>
            <a:custGeom>
              <a:rect b="b" l="l" r="r" t="t"/>
              <a:pathLst>
                <a:path extrusionOk="0" h="7914" w="1866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7"/>
            <p:cNvSpPr/>
            <p:nvPr/>
          </p:nvSpPr>
          <p:spPr>
            <a:xfrm>
              <a:off x="559275" y="1727925"/>
              <a:ext cx="466500" cy="283325"/>
            </a:xfrm>
            <a:custGeom>
              <a:rect b="b" l="l" r="r" t="t"/>
              <a:pathLst>
                <a:path extrusionOk="0" h="11333" w="1866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7" name="Google Shape;787;p47"/>
          <p:cNvGrpSpPr/>
          <p:nvPr/>
        </p:nvGrpSpPr>
        <p:grpSpPr>
          <a:xfrm>
            <a:off x="1291845" y="1748528"/>
            <a:ext cx="321512" cy="314775"/>
            <a:chOff x="1233350" y="1619250"/>
            <a:chExt cx="466500" cy="456725"/>
          </a:xfrm>
        </p:grpSpPr>
        <p:sp>
          <p:nvSpPr>
            <p:cNvPr id="788" name="Google Shape;788;p47"/>
            <p:cNvSpPr/>
            <p:nvPr/>
          </p:nvSpPr>
          <p:spPr>
            <a:xfrm>
              <a:off x="1233350" y="1619250"/>
              <a:ext cx="466500" cy="456725"/>
            </a:xfrm>
            <a:custGeom>
              <a:rect b="b" l="l" r="r" t="t"/>
              <a:pathLst>
                <a:path extrusionOk="0" h="18269" w="1866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7"/>
            <p:cNvSpPr/>
            <p:nvPr/>
          </p:nvSpPr>
          <p:spPr>
            <a:xfrm>
              <a:off x="1382325" y="1792025"/>
              <a:ext cx="168550" cy="12250"/>
            </a:xfrm>
            <a:custGeom>
              <a:rect b="b" l="l" r="r" t="t"/>
              <a:pathLst>
                <a:path extrusionOk="0" h="490" w="6742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7"/>
            <p:cNvSpPr/>
            <p:nvPr/>
          </p:nvSpPr>
          <p:spPr>
            <a:xfrm>
              <a:off x="1382325" y="1825000"/>
              <a:ext cx="168550" cy="12250"/>
            </a:xfrm>
            <a:custGeom>
              <a:rect b="b" l="l" r="r" t="t"/>
              <a:pathLst>
                <a:path extrusionOk="0" h="490" w="6742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7"/>
            <p:cNvSpPr/>
            <p:nvPr/>
          </p:nvSpPr>
          <p:spPr>
            <a:xfrm>
              <a:off x="1382325" y="1858575"/>
              <a:ext cx="70850" cy="12250"/>
            </a:xfrm>
            <a:custGeom>
              <a:rect b="b" l="l" r="r" t="t"/>
              <a:pathLst>
                <a:path extrusionOk="0" h="490" w="2834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2" name="Google Shape;792;p47"/>
          <p:cNvGrpSpPr/>
          <p:nvPr/>
        </p:nvGrpSpPr>
        <p:grpSpPr>
          <a:xfrm>
            <a:off x="1766514" y="1755248"/>
            <a:ext cx="301318" cy="301318"/>
            <a:chOff x="1922075" y="1629000"/>
            <a:chExt cx="437200" cy="437200"/>
          </a:xfrm>
        </p:grpSpPr>
        <p:sp>
          <p:nvSpPr>
            <p:cNvPr id="793" name="Google Shape;793;p47"/>
            <p:cNvSpPr/>
            <p:nvPr/>
          </p:nvSpPr>
          <p:spPr>
            <a:xfrm>
              <a:off x="2208425" y="1629000"/>
              <a:ext cx="150850" cy="150850"/>
            </a:xfrm>
            <a:custGeom>
              <a:rect b="b" l="l" r="r" t="t"/>
              <a:pathLst>
                <a:path extrusionOk="0" h="6034" w="6034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7"/>
            <p:cNvSpPr/>
            <p:nvPr/>
          </p:nvSpPr>
          <p:spPr>
            <a:xfrm>
              <a:off x="1922075" y="1686400"/>
              <a:ext cx="379800" cy="379800"/>
            </a:xfrm>
            <a:custGeom>
              <a:rect b="b" l="l" r="r" t="t"/>
              <a:pathLst>
                <a:path extrusionOk="0" h="15192" w="15192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5" name="Google Shape;795;p47"/>
          <p:cNvGrpSpPr/>
          <p:nvPr/>
        </p:nvGrpSpPr>
        <p:grpSpPr>
          <a:xfrm>
            <a:off x="2229829" y="1753990"/>
            <a:ext cx="303834" cy="303834"/>
            <a:chOff x="2594325" y="1627175"/>
            <a:chExt cx="440850" cy="440850"/>
          </a:xfrm>
        </p:grpSpPr>
        <p:sp>
          <p:nvSpPr>
            <p:cNvPr id="796" name="Google Shape;796;p47"/>
            <p:cNvSpPr/>
            <p:nvPr/>
          </p:nvSpPr>
          <p:spPr>
            <a:xfrm>
              <a:off x="2594325" y="1890950"/>
              <a:ext cx="177075" cy="177075"/>
            </a:xfrm>
            <a:custGeom>
              <a:rect b="b" l="l" r="r" t="t"/>
              <a:pathLst>
                <a:path extrusionOk="0" h="7083" w="7083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7"/>
            <p:cNvSpPr/>
            <p:nvPr/>
          </p:nvSpPr>
          <p:spPr>
            <a:xfrm>
              <a:off x="2858700" y="1627175"/>
              <a:ext cx="176475" cy="176475"/>
            </a:xfrm>
            <a:custGeom>
              <a:rect b="b" l="l" r="r" t="t"/>
              <a:pathLst>
                <a:path extrusionOk="0" h="7059" w="7059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7"/>
            <p:cNvSpPr/>
            <p:nvPr/>
          </p:nvSpPr>
          <p:spPr>
            <a:xfrm>
              <a:off x="2663325" y="1702275"/>
              <a:ext cx="296750" cy="296775"/>
            </a:xfrm>
            <a:custGeom>
              <a:rect b="b" l="l" r="r" t="t"/>
              <a:pathLst>
                <a:path extrusionOk="0" h="11871" w="1187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9" name="Google Shape;799;p47"/>
          <p:cNvSpPr/>
          <p:nvPr/>
        </p:nvSpPr>
        <p:spPr>
          <a:xfrm>
            <a:off x="2708018" y="1767558"/>
            <a:ext cx="276921" cy="276903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0" name="Google Shape;800;p47"/>
          <p:cNvGrpSpPr/>
          <p:nvPr/>
        </p:nvGrpSpPr>
        <p:grpSpPr>
          <a:xfrm>
            <a:off x="3187593" y="1731264"/>
            <a:ext cx="246596" cy="349287"/>
            <a:chOff x="3984000" y="1594200"/>
            <a:chExt cx="357800" cy="506800"/>
          </a:xfrm>
        </p:grpSpPr>
        <p:sp>
          <p:nvSpPr>
            <p:cNvPr id="801" name="Google Shape;801;p47"/>
            <p:cNvSpPr/>
            <p:nvPr/>
          </p:nvSpPr>
          <p:spPr>
            <a:xfrm>
              <a:off x="3984000" y="1597875"/>
              <a:ext cx="44575" cy="503125"/>
            </a:xfrm>
            <a:custGeom>
              <a:rect b="b" l="l" r="r" t="t"/>
              <a:pathLst>
                <a:path extrusionOk="0" h="20125" w="1783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7"/>
            <p:cNvSpPr/>
            <p:nvPr/>
          </p:nvSpPr>
          <p:spPr>
            <a:xfrm>
              <a:off x="4041375" y="1594200"/>
              <a:ext cx="300425" cy="229600"/>
            </a:xfrm>
            <a:custGeom>
              <a:rect b="b" l="l" r="r" t="t"/>
              <a:pathLst>
                <a:path extrusionOk="0" h="9184" w="12017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3" name="Google Shape;803;p47"/>
          <p:cNvGrpSpPr/>
          <p:nvPr/>
        </p:nvGrpSpPr>
        <p:grpSpPr>
          <a:xfrm>
            <a:off x="3613019" y="1806163"/>
            <a:ext cx="324889" cy="199489"/>
            <a:chOff x="4601275" y="1702875"/>
            <a:chExt cx="471400" cy="289450"/>
          </a:xfrm>
        </p:grpSpPr>
        <p:sp>
          <p:nvSpPr>
            <p:cNvPr id="804" name="Google Shape;804;p47"/>
            <p:cNvSpPr/>
            <p:nvPr/>
          </p:nvSpPr>
          <p:spPr>
            <a:xfrm>
              <a:off x="4816200" y="170287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7"/>
            <p:cNvSpPr/>
            <p:nvPr/>
          </p:nvSpPr>
          <p:spPr>
            <a:xfrm>
              <a:off x="5031125" y="175722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7"/>
            <p:cNvSpPr/>
            <p:nvPr/>
          </p:nvSpPr>
          <p:spPr>
            <a:xfrm>
              <a:off x="4634875" y="1756000"/>
              <a:ext cx="404225" cy="178325"/>
            </a:xfrm>
            <a:custGeom>
              <a:rect b="b" l="l" r="r" t="t"/>
              <a:pathLst>
                <a:path extrusionOk="0" h="7133" w="16169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7"/>
            <p:cNvSpPr/>
            <p:nvPr/>
          </p:nvSpPr>
          <p:spPr>
            <a:xfrm>
              <a:off x="4601275" y="175722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7"/>
            <p:cNvSpPr/>
            <p:nvPr/>
          </p:nvSpPr>
          <p:spPr>
            <a:xfrm>
              <a:off x="4673325" y="1947725"/>
              <a:ext cx="327300" cy="44600"/>
            </a:xfrm>
            <a:custGeom>
              <a:rect b="b" l="l" r="r" t="t"/>
              <a:pathLst>
                <a:path extrusionOk="0" h="1784" w="13092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9" name="Google Shape;809;p47"/>
          <p:cNvGrpSpPr/>
          <p:nvPr/>
        </p:nvGrpSpPr>
        <p:grpSpPr>
          <a:xfrm>
            <a:off x="4093167" y="1757350"/>
            <a:ext cx="293737" cy="297114"/>
            <a:chOff x="5297950" y="1632050"/>
            <a:chExt cx="426200" cy="431100"/>
          </a:xfrm>
        </p:grpSpPr>
        <p:sp>
          <p:nvSpPr>
            <p:cNvPr id="810" name="Google Shape;810;p47"/>
            <p:cNvSpPr/>
            <p:nvPr/>
          </p:nvSpPr>
          <p:spPr>
            <a:xfrm>
              <a:off x="5404800" y="1936125"/>
              <a:ext cx="212500" cy="127025"/>
            </a:xfrm>
            <a:custGeom>
              <a:rect b="b" l="l" r="r" t="t"/>
              <a:pathLst>
                <a:path extrusionOk="0" h="5081" w="850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7"/>
            <p:cNvSpPr/>
            <p:nvPr/>
          </p:nvSpPr>
          <p:spPr>
            <a:xfrm>
              <a:off x="5297950" y="1632050"/>
              <a:ext cx="426200" cy="294950"/>
            </a:xfrm>
            <a:custGeom>
              <a:rect b="b" l="l" r="r" t="t"/>
              <a:pathLst>
                <a:path extrusionOk="0" h="11798" w="17048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2" name="Google Shape;812;p47"/>
          <p:cNvGrpSpPr/>
          <p:nvPr/>
        </p:nvGrpSpPr>
        <p:grpSpPr>
          <a:xfrm>
            <a:off x="4556895" y="1748528"/>
            <a:ext cx="295426" cy="314775"/>
            <a:chOff x="5970800" y="1619250"/>
            <a:chExt cx="428650" cy="456725"/>
          </a:xfrm>
        </p:grpSpPr>
        <p:sp>
          <p:nvSpPr>
            <p:cNvPr id="813" name="Google Shape;813;p47"/>
            <p:cNvSpPr/>
            <p:nvPr/>
          </p:nvSpPr>
          <p:spPr>
            <a:xfrm>
              <a:off x="5970800" y="1674200"/>
              <a:ext cx="377975" cy="377950"/>
            </a:xfrm>
            <a:custGeom>
              <a:rect b="b" l="l" r="r" t="t"/>
              <a:pathLst>
                <a:path extrusionOk="0" h="15118" w="15119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47"/>
            <p:cNvSpPr/>
            <p:nvPr/>
          </p:nvSpPr>
          <p:spPr>
            <a:xfrm>
              <a:off x="6068500" y="1771875"/>
              <a:ext cx="182575" cy="182600"/>
            </a:xfrm>
            <a:custGeom>
              <a:rect b="b" l="l" r="r" t="t"/>
              <a:pathLst>
                <a:path extrusionOk="0" h="7304" w="7303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7"/>
            <p:cNvSpPr/>
            <p:nvPr/>
          </p:nvSpPr>
          <p:spPr>
            <a:xfrm>
              <a:off x="5981175" y="2005125"/>
              <a:ext cx="75125" cy="70850"/>
            </a:xfrm>
            <a:custGeom>
              <a:rect b="b" l="l" r="r" t="t"/>
              <a:pathLst>
                <a:path extrusionOk="0" h="2834" w="3005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7"/>
            <p:cNvSpPr/>
            <p:nvPr/>
          </p:nvSpPr>
          <p:spPr>
            <a:xfrm>
              <a:off x="6263875" y="2005125"/>
              <a:ext cx="74525" cy="70850"/>
            </a:xfrm>
            <a:custGeom>
              <a:rect b="b" l="l" r="r" t="t"/>
              <a:pathLst>
                <a:path extrusionOk="0" h="2834" w="2981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7"/>
            <p:cNvSpPr/>
            <p:nvPr/>
          </p:nvSpPr>
          <p:spPr>
            <a:xfrm>
              <a:off x="6147875" y="1619250"/>
              <a:ext cx="251575" cy="255850"/>
            </a:xfrm>
            <a:custGeom>
              <a:rect b="b" l="l" r="r" t="t"/>
              <a:pathLst>
                <a:path extrusionOk="0" h="10234" w="10063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8" name="Google Shape;818;p47"/>
          <p:cNvGrpSpPr/>
          <p:nvPr/>
        </p:nvGrpSpPr>
        <p:grpSpPr>
          <a:xfrm>
            <a:off x="5008011" y="1744738"/>
            <a:ext cx="331178" cy="302145"/>
            <a:chOff x="6625350" y="1613750"/>
            <a:chExt cx="480525" cy="438400"/>
          </a:xfrm>
        </p:grpSpPr>
        <p:sp>
          <p:nvSpPr>
            <p:cNvPr id="819" name="Google Shape;819;p47"/>
            <p:cNvSpPr/>
            <p:nvPr/>
          </p:nvSpPr>
          <p:spPr>
            <a:xfrm>
              <a:off x="6670525" y="1887275"/>
              <a:ext cx="117875" cy="164875"/>
            </a:xfrm>
            <a:custGeom>
              <a:rect b="b" l="l" r="r" t="t"/>
              <a:pathLst>
                <a:path extrusionOk="0" h="6595" w="4715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7"/>
            <p:cNvSpPr/>
            <p:nvPr/>
          </p:nvSpPr>
          <p:spPr>
            <a:xfrm>
              <a:off x="7075950" y="1754175"/>
              <a:ext cx="29925" cy="99550"/>
            </a:xfrm>
            <a:custGeom>
              <a:rect b="b" l="l" r="r" t="t"/>
              <a:pathLst>
                <a:path extrusionOk="0" h="3982" w="1197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7"/>
            <p:cNvSpPr/>
            <p:nvPr/>
          </p:nvSpPr>
          <p:spPr>
            <a:xfrm>
              <a:off x="6625350" y="1729750"/>
              <a:ext cx="97700" cy="147175"/>
            </a:xfrm>
            <a:custGeom>
              <a:rect b="b" l="l" r="r" t="t"/>
              <a:pathLst>
                <a:path extrusionOk="0" h="5887" w="3908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7"/>
            <p:cNvSpPr/>
            <p:nvPr/>
          </p:nvSpPr>
          <p:spPr>
            <a:xfrm>
              <a:off x="6736475" y="1638175"/>
              <a:ext cx="279650" cy="330325"/>
            </a:xfrm>
            <a:custGeom>
              <a:rect b="b" l="l" r="r" t="t"/>
              <a:pathLst>
                <a:path extrusionOk="0" h="13213" w="11186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7"/>
            <p:cNvSpPr/>
            <p:nvPr/>
          </p:nvSpPr>
          <p:spPr>
            <a:xfrm>
              <a:off x="7029550" y="1613750"/>
              <a:ext cx="34200" cy="379800"/>
            </a:xfrm>
            <a:custGeom>
              <a:rect b="b" l="l" r="r" t="t"/>
              <a:pathLst>
                <a:path extrusionOk="0" h="15192" w="1368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4" name="Google Shape;824;p47"/>
          <p:cNvGrpSpPr/>
          <p:nvPr/>
        </p:nvGrpSpPr>
        <p:grpSpPr>
          <a:xfrm>
            <a:off x="863042" y="2236241"/>
            <a:ext cx="249973" cy="268495"/>
            <a:chOff x="611175" y="2326900"/>
            <a:chExt cx="362700" cy="389575"/>
          </a:xfrm>
        </p:grpSpPr>
        <p:sp>
          <p:nvSpPr>
            <p:cNvPr id="825" name="Google Shape;825;p47"/>
            <p:cNvSpPr/>
            <p:nvPr/>
          </p:nvSpPr>
          <p:spPr>
            <a:xfrm>
              <a:off x="611175" y="2326900"/>
              <a:ext cx="362700" cy="389575"/>
            </a:xfrm>
            <a:custGeom>
              <a:rect b="b" l="l" r="r" t="t"/>
              <a:pathLst>
                <a:path extrusionOk="0" h="15583" w="14508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7"/>
            <p:cNvSpPr/>
            <p:nvPr/>
          </p:nvSpPr>
          <p:spPr>
            <a:xfrm>
              <a:off x="794950" y="2500900"/>
              <a:ext cx="24450" cy="23850"/>
            </a:xfrm>
            <a:custGeom>
              <a:rect b="b" l="l" r="r" t="t"/>
              <a:pathLst>
                <a:path extrusionOk="0" h="954" w="978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7"/>
            <p:cNvSpPr/>
            <p:nvPr/>
          </p:nvSpPr>
          <p:spPr>
            <a:xfrm>
              <a:off x="754650" y="2381250"/>
              <a:ext cx="75750" cy="14050"/>
            </a:xfrm>
            <a:custGeom>
              <a:rect b="b" l="l" r="r" t="t"/>
              <a:pathLst>
                <a:path extrusionOk="0" h="562" w="303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7"/>
            <p:cNvSpPr/>
            <p:nvPr/>
          </p:nvSpPr>
          <p:spPr>
            <a:xfrm>
              <a:off x="765025" y="2453900"/>
              <a:ext cx="31175" cy="31150"/>
            </a:xfrm>
            <a:custGeom>
              <a:rect b="b" l="l" r="r" t="t"/>
              <a:pathLst>
                <a:path extrusionOk="0" h="1246" w="1247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9" name="Google Shape;829;p47"/>
          <p:cNvSpPr/>
          <p:nvPr/>
        </p:nvSpPr>
        <p:spPr>
          <a:xfrm>
            <a:off x="1320940" y="2238890"/>
            <a:ext cx="263447" cy="263447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7"/>
          <p:cNvSpPr/>
          <p:nvPr/>
        </p:nvSpPr>
        <p:spPr>
          <a:xfrm>
            <a:off x="1785545" y="2238890"/>
            <a:ext cx="263447" cy="263447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7"/>
          <p:cNvSpPr/>
          <p:nvPr/>
        </p:nvSpPr>
        <p:spPr>
          <a:xfrm>
            <a:off x="2250150" y="2238890"/>
            <a:ext cx="263447" cy="263447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2" name="Google Shape;832;p47"/>
          <p:cNvGrpSpPr/>
          <p:nvPr/>
        </p:nvGrpSpPr>
        <p:grpSpPr>
          <a:xfrm>
            <a:off x="2776037" y="2193321"/>
            <a:ext cx="140562" cy="350975"/>
            <a:chOff x="3386850" y="2264625"/>
            <a:chExt cx="203950" cy="509250"/>
          </a:xfrm>
        </p:grpSpPr>
        <p:sp>
          <p:nvSpPr>
            <p:cNvPr id="833" name="Google Shape;833;p47"/>
            <p:cNvSpPr/>
            <p:nvPr/>
          </p:nvSpPr>
          <p:spPr>
            <a:xfrm>
              <a:off x="3386850" y="2370850"/>
              <a:ext cx="203950" cy="403025"/>
            </a:xfrm>
            <a:custGeom>
              <a:rect b="b" l="l" r="r" t="t"/>
              <a:pathLst>
                <a:path extrusionOk="0" h="16121" w="8158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7"/>
            <p:cNvSpPr/>
            <p:nvPr/>
          </p:nvSpPr>
          <p:spPr>
            <a:xfrm>
              <a:off x="3446075" y="2264625"/>
              <a:ext cx="85500" cy="94050"/>
            </a:xfrm>
            <a:custGeom>
              <a:rect b="b" l="l" r="r" t="t"/>
              <a:pathLst>
                <a:path extrusionOk="0" h="3762" w="342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5" name="Google Shape;835;p47"/>
          <p:cNvGrpSpPr/>
          <p:nvPr/>
        </p:nvGrpSpPr>
        <p:grpSpPr>
          <a:xfrm>
            <a:off x="3717812" y="2237929"/>
            <a:ext cx="115303" cy="261758"/>
            <a:chOff x="4753325" y="2329350"/>
            <a:chExt cx="167300" cy="379800"/>
          </a:xfrm>
        </p:grpSpPr>
        <p:sp>
          <p:nvSpPr>
            <p:cNvPr id="836" name="Google Shape;836;p47"/>
            <p:cNvSpPr/>
            <p:nvPr/>
          </p:nvSpPr>
          <p:spPr>
            <a:xfrm>
              <a:off x="4753325" y="2424600"/>
              <a:ext cx="167300" cy="284550"/>
            </a:xfrm>
            <a:custGeom>
              <a:rect b="b" l="l" r="r" t="t"/>
              <a:pathLst>
                <a:path extrusionOk="0" h="11382" w="6692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7"/>
            <p:cNvSpPr/>
            <p:nvPr/>
          </p:nvSpPr>
          <p:spPr>
            <a:xfrm>
              <a:off x="4798500" y="2329350"/>
              <a:ext cx="76950" cy="84275"/>
            </a:xfrm>
            <a:custGeom>
              <a:rect b="b" l="l" r="r" t="t"/>
              <a:pathLst>
                <a:path extrusionOk="0" h="3371" w="3078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8" name="Google Shape;838;p47"/>
          <p:cNvGrpSpPr/>
          <p:nvPr/>
        </p:nvGrpSpPr>
        <p:grpSpPr>
          <a:xfrm>
            <a:off x="3251120" y="2194992"/>
            <a:ext cx="119542" cy="347615"/>
            <a:chOff x="4076175" y="2267050"/>
            <a:chExt cx="173450" cy="504375"/>
          </a:xfrm>
        </p:grpSpPr>
        <p:sp>
          <p:nvSpPr>
            <p:cNvPr id="839" name="Google Shape;839;p47"/>
            <p:cNvSpPr/>
            <p:nvPr/>
          </p:nvSpPr>
          <p:spPr>
            <a:xfrm>
              <a:off x="4122600" y="2267050"/>
              <a:ext cx="80600" cy="91625"/>
            </a:xfrm>
            <a:custGeom>
              <a:rect b="b" l="l" r="r" t="t"/>
              <a:pathLst>
                <a:path extrusionOk="0" h="3665" w="3224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7"/>
            <p:cNvSpPr/>
            <p:nvPr/>
          </p:nvSpPr>
          <p:spPr>
            <a:xfrm>
              <a:off x="4076175" y="2370250"/>
              <a:ext cx="173450" cy="401175"/>
            </a:xfrm>
            <a:custGeom>
              <a:rect b="b" l="l" r="r" t="t"/>
              <a:pathLst>
                <a:path extrusionOk="0" h="16047" w="6938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1" name="Google Shape;841;p47"/>
          <p:cNvSpPr/>
          <p:nvPr/>
        </p:nvSpPr>
        <p:spPr>
          <a:xfrm>
            <a:off x="4108572" y="2231739"/>
            <a:ext cx="263447" cy="277748"/>
          </a:xfrm>
          <a:custGeom>
            <a:rect b="b" l="l" r="r" t="t"/>
            <a:pathLst>
              <a:path extrusionOk="0" h="16120" w="1529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2" name="Google Shape;842;p47"/>
          <p:cNvGrpSpPr/>
          <p:nvPr/>
        </p:nvGrpSpPr>
        <p:grpSpPr>
          <a:xfrm>
            <a:off x="4559842" y="2236654"/>
            <a:ext cx="289533" cy="267651"/>
            <a:chOff x="5975075" y="2327500"/>
            <a:chExt cx="420100" cy="388350"/>
          </a:xfrm>
        </p:grpSpPr>
        <p:sp>
          <p:nvSpPr>
            <p:cNvPr id="843" name="Google Shape;843;p47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7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5" name="Google Shape;845;p47"/>
          <p:cNvGrpSpPr/>
          <p:nvPr/>
        </p:nvGrpSpPr>
        <p:grpSpPr>
          <a:xfrm>
            <a:off x="5080377" y="2228660"/>
            <a:ext cx="177607" cy="289533"/>
            <a:chOff x="6730350" y="2315900"/>
            <a:chExt cx="257700" cy="420100"/>
          </a:xfrm>
        </p:grpSpPr>
        <p:sp>
          <p:nvSpPr>
            <p:cNvPr id="846" name="Google Shape;846;p47"/>
            <p:cNvSpPr/>
            <p:nvPr/>
          </p:nvSpPr>
          <p:spPr>
            <a:xfrm>
              <a:off x="6807900" y="26712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7"/>
            <p:cNvSpPr/>
            <p:nvPr/>
          </p:nvSpPr>
          <p:spPr>
            <a:xfrm>
              <a:off x="6807900" y="26364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7"/>
            <p:cNvSpPr/>
            <p:nvPr/>
          </p:nvSpPr>
          <p:spPr>
            <a:xfrm>
              <a:off x="6807900" y="2706075"/>
              <a:ext cx="102600" cy="29925"/>
            </a:xfrm>
            <a:custGeom>
              <a:rect b="b" l="l" r="r" t="t"/>
              <a:pathLst>
                <a:path extrusionOk="0" h="1197" w="4104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7"/>
            <p:cNvSpPr/>
            <p:nvPr/>
          </p:nvSpPr>
          <p:spPr>
            <a:xfrm>
              <a:off x="6811575" y="2463675"/>
              <a:ext cx="95275" cy="160600"/>
            </a:xfrm>
            <a:custGeom>
              <a:rect b="b" l="l" r="r" t="t"/>
              <a:pathLst>
                <a:path extrusionOk="0" h="6424" w="3811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7"/>
            <p:cNvSpPr/>
            <p:nvPr/>
          </p:nvSpPr>
          <p:spPr>
            <a:xfrm>
              <a:off x="6730350" y="2315900"/>
              <a:ext cx="257700" cy="308375"/>
            </a:xfrm>
            <a:custGeom>
              <a:rect b="b" l="l" r="r" t="t"/>
              <a:pathLst>
                <a:path extrusionOk="0" h="12335" w="10308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1" name="Google Shape;851;p47"/>
          <p:cNvGrpSpPr/>
          <p:nvPr/>
        </p:nvGrpSpPr>
        <p:grpSpPr>
          <a:xfrm>
            <a:off x="942989" y="2670937"/>
            <a:ext cx="90078" cy="328249"/>
            <a:chOff x="727175" y="2957625"/>
            <a:chExt cx="130700" cy="476275"/>
          </a:xfrm>
        </p:grpSpPr>
        <p:sp>
          <p:nvSpPr>
            <p:cNvPr id="852" name="Google Shape;852;p47"/>
            <p:cNvSpPr/>
            <p:nvPr/>
          </p:nvSpPr>
          <p:spPr>
            <a:xfrm>
              <a:off x="727175" y="2957625"/>
              <a:ext cx="130700" cy="476275"/>
            </a:xfrm>
            <a:custGeom>
              <a:rect b="b" l="l" r="r" t="t"/>
              <a:pathLst>
                <a:path extrusionOk="0" h="19051" w="5228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7"/>
            <p:cNvSpPr/>
            <p:nvPr/>
          </p:nvSpPr>
          <p:spPr>
            <a:xfrm>
              <a:off x="751600" y="3090125"/>
              <a:ext cx="81850" cy="319350"/>
            </a:xfrm>
            <a:custGeom>
              <a:rect b="b" l="l" r="r" t="t"/>
              <a:pathLst>
                <a:path extrusionOk="0" h="12774" w="3274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4" name="Google Shape;854;p47"/>
          <p:cNvSpPr/>
          <p:nvPr/>
        </p:nvSpPr>
        <p:spPr>
          <a:xfrm>
            <a:off x="1779238" y="2658062"/>
            <a:ext cx="276059" cy="354335"/>
          </a:xfrm>
          <a:custGeom>
            <a:rect b="b" l="l" r="r" t="t"/>
            <a:pathLst>
              <a:path extrusionOk="0" h="20565" w="16022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7"/>
          <p:cNvSpPr/>
          <p:nvPr/>
        </p:nvSpPr>
        <p:spPr>
          <a:xfrm>
            <a:off x="1350405" y="2658062"/>
            <a:ext cx="204520" cy="354335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6" name="Google Shape;856;p47"/>
          <p:cNvGrpSpPr/>
          <p:nvPr/>
        </p:nvGrpSpPr>
        <p:grpSpPr>
          <a:xfrm>
            <a:off x="2222248" y="2681447"/>
            <a:ext cx="318996" cy="307211"/>
            <a:chOff x="2583325" y="2972875"/>
            <a:chExt cx="462850" cy="445750"/>
          </a:xfrm>
        </p:grpSpPr>
        <p:sp>
          <p:nvSpPr>
            <p:cNvPr id="857" name="Google Shape;857;p47"/>
            <p:cNvSpPr/>
            <p:nvPr/>
          </p:nvSpPr>
          <p:spPr>
            <a:xfrm>
              <a:off x="2701775" y="3323350"/>
              <a:ext cx="225950" cy="95275"/>
            </a:xfrm>
            <a:custGeom>
              <a:rect b="b" l="l" r="r" t="t"/>
              <a:pathLst>
                <a:path extrusionOk="0" h="3811" w="9038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7"/>
            <p:cNvSpPr/>
            <p:nvPr/>
          </p:nvSpPr>
          <p:spPr>
            <a:xfrm>
              <a:off x="2583325" y="2972875"/>
              <a:ext cx="462850" cy="337075"/>
            </a:xfrm>
            <a:custGeom>
              <a:rect b="b" l="l" r="r" t="t"/>
              <a:pathLst>
                <a:path extrusionOk="0" h="13483" w="18514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9" name="Google Shape;859;p47"/>
          <p:cNvGrpSpPr/>
          <p:nvPr/>
        </p:nvGrpSpPr>
        <p:grpSpPr>
          <a:xfrm>
            <a:off x="2675879" y="2727330"/>
            <a:ext cx="340878" cy="215461"/>
            <a:chOff x="3241525" y="3039450"/>
            <a:chExt cx="494600" cy="312625"/>
          </a:xfrm>
        </p:grpSpPr>
        <p:sp>
          <p:nvSpPr>
            <p:cNvPr id="860" name="Google Shape;860;p47"/>
            <p:cNvSpPr/>
            <p:nvPr/>
          </p:nvSpPr>
          <p:spPr>
            <a:xfrm>
              <a:off x="3241525" y="3039450"/>
              <a:ext cx="494600" cy="312625"/>
            </a:xfrm>
            <a:custGeom>
              <a:rect b="b" l="l" r="r" t="t"/>
              <a:pathLst>
                <a:path extrusionOk="0" h="12505" w="19784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7"/>
            <p:cNvSpPr/>
            <p:nvPr/>
          </p:nvSpPr>
          <p:spPr>
            <a:xfrm>
              <a:off x="3384400" y="3091350"/>
              <a:ext cx="208850" cy="208825"/>
            </a:xfrm>
            <a:custGeom>
              <a:rect b="b" l="l" r="r" t="t"/>
              <a:pathLst>
                <a:path extrusionOk="0" h="8353" w="8354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2" name="Google Shape;862;p47"/>
          <p:cNvSpPr/>
          <p:nvPr/>
        </p:nvSpPr>
        <p:spPr>
          <a:xfrm>
            <a:off x="3629234" y="2688785"/>
            <a:ext cx="292910" cy="292893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3" name="Google Shape;863;p47"/>
          <p:cNvGrpSpPr/>
          <p:nvPr/>
        </p:nvGrpSpPr>
        <p:grpSpPr>
          <a:xfrm>
            <a:off x="4063704" y="2704604"/>
            <a:ext cx="352664" cy="260914"/>
            <a:chOff x="5255200" y="3006475"/>
            <a:chExt cx="511700" cy="378575"/>
          </a:xfrm>
        </p:grpSpPr>
        <p:sp>
          <p:nvSpPr>
            <p:cNvPr id="864" name="Google Shape;864;p47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7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6" name="Google Shape;866;p47"/>
          <p:cNvGrpSpPr/>
          <p:nvPr/>
        </p:nvGrpSpPr>
        <p:grpSpPr>
          <a:xfrm>
            <a:off x="3168226" y="2689459"/>
            <a:ext cx="285329" cy="291204"/>
            <a:chOff x="3955900" y="2984500"/>
            <a:chExt cx="414000" cy="422525"/>
          </a:xfrm>
        </p:grpSpPr>
        <p:sp>
          <p:nvSpPr>
            <p:cNvPr id="867" name="Google Shape;867;p47"/>
            <p:cNvSpPr/>
            <p:nvPr/>
          </p:nvSpPr>
          <p:spPr>
            <a:xfrm>
              <a:off x="3955900" y="2984500"/>
              <a:ext cx="315700" cy="315675"/>
            </a:xfrm>
            <a:custGeom>
              <a:rect b="b" l="l" r="r" t="t"/>
              <a:pathLst>
                <a:path extrusionOk="0" h="12627" w="12628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7"/>
            <p:cNvSpPr/>
            <p:nvPr/>
          </p:nvSpPr>
          <p:spPr>
            <a:xfrm>
              <a:off x="3992525" y="3021125"/>
              <a:ext cx="242425" cy="242425"/>
            </a:xfrm>
            <a:custGeom>
              <a:rect b="b" l="l" r="r" t="t"/>
              <a:pathLst>
                <a:path extrusionOk="0" h="9697" w="9697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7"/>
            <p:cNvSpPr/>
            <p:nvPr/>
          </p:nvSpPr>
          <p:spPr>
            <a:xfrm>
              <a:off x="4215400" y="3253150"/>
              <a:ext cx="154500" cy="153875"/>
            </a:xfrm>
            <a:custGeom>
              <a:rect b="b" l="l" r="r" t="t"/>
              <a:pathLst>
                <a:path extrusionOk="0" h="6155" w="618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0" name="Google Shape;870;p47"/>
          <p:cNvSpPr/>
          <p:nvPr/>
        </p:nvSpPr>
        <p:spPr>
          <a:xfrm>
            <a:off x="830246" y="3174436"/>
            <a:ext cx="318979" cy="250817"/>
          </a:xfrm>
          <a:custGeom>
            <a:rect b="b" l="l" r="r" t="t"/>
            <a:pathLst>
              <a:path extrusionOk="0" h="14557" w="18513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47"/>
          <p:cNvSpPr/>
          <p:nvPr/>
        </p:nvSpPr>
        <p:spPr>
          <a:xfrm>
            <a:off x="4593803" y="2675310"/>
            <a:ext cx="222198" cy="319840"/>
          </a:xfrm>
          <a:custGeom>
            <a:rect b="b" l="l" r="r" t="t"/>
            <a:pathLst>
              <a:path extrusionOk="0" h="18563" w="12896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2" name="Google Shape;872;p47"/>
          <p:cNvGrpSpPr/>
          <p:nvPr/>
        </p:nvGrpSpPr>
        <p:grpSpPr>
          <a:xfrm>
            <a:off x="5060184" y="2685237"/>
            <a:ext cx="217994" cy="309744"/>
            <a:chOff x="6701050" y="2978375"/>
            <a:chExt cx="316300" cy="449425"/>
          </a:xfrm>
        </p:grpSpPr>
        <p:sp>
          <p:nvSpPr>
            <p:cNvPr id="873" name="Google Shape;873;p47"/>
            <p:cNvSpPr/>
            <p:nvPr/>
          </p:nvSpPr>
          <p:spPr>
            <a:xfrm>
              <a:off x="6701050" y="2978375"/>
              <a:ext cx="316300" cy="78175"/>
            </a:xfrm>
            <a:custGeom>
              <a:rect b="b" l="l" r="r" t="t"/>
              <a:pathLst>
                <a:path extrusionOk="0" h="3127" w="12652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47"/>
            <p:cNvSpPr/>
            <p:nvPr/>
          </p:nvSpPr>
          <p:spPr>
            <a:xfrm>
              <a:off x="6713875" y="3068750"/>
              <a:ext cx="290650" cy="359050"/>
            </a:xfrm>
            <a:custGeom>
              <a:rect b="b" l="l" r="r" t="t"/>
              <a:pathLst>
                <a:path extrusionOk="0" h="14362" w="11626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5" name="Google Shape;875;p47"/>
          <p:cNvGrpSpPr/>
          <p:nvPr/>
        </p:nvGrpSpPr>
        <p:grpSpPr>
          <a:xfrm>
            <a:off x="1297307" y="3195263"/>
            <a:ext cx="310588" cy="208741"/>
            <a:chOff x="1241275" y="3718400"/>
            <a:chExt cx="450650" cy="302875"/>
          </a:xfrm>
        </p:grpSpPr>
        <p:sp>
          <p:nvSpPr>
            <p:cNvPr id="876" name="Google Shape;876;p47"/>
            <p:cNvSpPr/>
            <p:nvPr/>
          </p:nvSpPr>
          <p:spPr>
            <a:xfrm>
              <a:off x="1241275" y="3718400"/>
              <a:ext cx="450650" cy="302875"/>
            </a:xfrm>
            <a:custGeom>
              <a:rect b="b" l="l" r="r" t="t"/>
              <a:pathLst>
                <a:path extrusionOk="0" h="12115" w="18026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47"/>
            <p:cNvSpPr/>
            <p:nvPr/>
          </p:nvSpPr>
          <p:spPr>
            <a:xfrm>
              <a:off x="1293175" y="3895475"/>
              <a:ext cx="174050" cy="12225"/>
            </a:xfrm>
            <a:custGeom>
              <a:rect b="b" l="l" r="r" t="t"/>
              <a:pathLst>
                <a:path extrusionOk="0" h="489" w="6962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47"/>
            <p:cNvSpPr/>
            <p:nvPr/>
          </p:nvSpPr>
          <p:spPr>
            <a:xfrm>
              <a:off x="1293175" y="3935775"/>
              <a:ext cx="122750" cy="12225"/>
            </a:xfrm>
            <a:custGeom>
              <a:rect b="b" l="l" r="r" t="t"/>
              <a:pathLst>
                <a:path extrusionOk="0" h="489" w="491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47"/>
            <p:cNvSpPr/>
            <p:nvPr/>
          </p:nvSpPr>
          <p:spPr>
            <a:xfrm>
              <a:off x="1570375" y="3901575"/>
              <a:ext cx="62300" cy="40325"/>
            </a:xfrm>
            <a:custGeom>
              <a:rect b="b" l="l" r="r" t="t"/>
              <a:pathLst>
                <a:path extrusionOk="0" h="1613" w="2492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0" name="Google Shape;880;p47"/>
          <p:cNvGrpSpPr/>
          <p:nvPr/>
        </p:nvGrpSpPr>
        <p:grpSpPr>
          <a:xfrm>
            <a:off x="1766100" y="3179273"/>
            <a:ext cx="302145" cy="241134"/>
            <a:chOff x="1921475" y="3695200"/>
            <a:chExt cx="438400" cy="349875"/>
          </a:xfrm>
        </p:grpSpPr>
        <p:sp>
          <p:nvSpPr>
            <p:cNvPr id="881" name="Google Shape;881;p47"/>
            <p:cNvSpPr/>
            <p:nvPr/>
          </p:nvSpPr>
          <p:spPr>
            <a:xfrm>
              <a:off x="2246900" y="3992550"/>
              <a:ext cx="52525" cy="52525"/>
            </a:xfrm>
            <a:custGeom>
              <a:rect b="b" l="l" r="r" t="t"/>
              <a:pathLst>
                <a:path extrusionOk="0" h="2101" w="2101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47"/>
            <p:cNvSpPr/>
            <p:nvPr/>
          </p:nvSpPr>
          <p:spPr>
            <a:xfrm>
              <a:off x="2033800" y="3992550"/>
              <a:ext cx="52550" cy="52525"/>
            </a:xfrm>
            <a:custGeom>
              <a:rect b="b" l="l" r="r" t="t"/>
              <a:pathLst>
                <a:path extrusionOk="0" h="2101" w="2102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47"/>
            <p:cNvSpPr/>
            <p:nvPr/>
          </p:nvSpPr>
          <p:spPr>
            <a:xfrm>
              <a:off x="1921475" y="3695200"/>
              <a:ext cx="438400" cy="297975"/>
            </a:xfrm>
            <a:custGeom>
              <a:rect b="b" l="l" r="r" t="t"/>
              <a:pathLst>
                <a:path extrusionOk="0" h="11919" w="17536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4" name="Google Shape;884;p47"/>
          <p:cNvGrpSpPr/>
          <p:nvPr/>
        </p:nvGrpSpPr>
        <p:grpSpPr>
          <a:xfrm>
            <a:off x="2233619" y="3175483"/>
            <a:ext cx="296253" cy="248302"/>
            <a:chOff x="2599825" y="3689700"/>
            <a:chExt cx="429850" cy="360275"/>
          </a:xfrm>
        </p:grpSpPr>
        <p:sp>
          <p:nvSpPr>
            <p:cNvPr id="885" name="Google Shape;885;p47"/>
            <p:cNvSpPr/>
            <p:nvPr/>
          </p:nvSpPr>
          <p:spPr>
            <a:xfrm>
              <a:off x="2599825" y="3689700"/>
              <a:ext cx="429850" cy="169150"/>
            </a:xfrm>
            <a:custGeom>
              <a:rect b="b" l="l" r="r" t="t"/>
              <a:pathLst>
                <a:path extrusionOk="0" h="6766" w="17194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7"/>
            <p:cNvSpPr/>
            <p:nvPr/>
          </p:nvSpPr>
          <p:spPr>
            <a:xfrm>
              <a:off x="2599825" y="3861275"/>
              <a:ext cx="429850" cy="188700"/>
            </a:xfrm>
            <a:custGeom>
              <a:rect b="b" l="l" r="r" t="t"/>
              <a:pathLst>
                <a:path extrusionOk="0" h="7548" w="17194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7" name="Google Shape;887;p47"/>
          <p:cNvGrpSpPr/>
          <p:nvPr/>
        </p:nvGrpSpPr>
        <p:grpSpPr>
          <a:xfrm>
            <a:off x="2712493" y="3149810"/>
            <a:ext cx="267651" cy="279436"/>
            <a:chOff x="3294650" y="3652450"/>
            <a:chExt cx="388350" cy="405450"/>
          </a:xfrm>
        </p:grpSpPr>
        <p:sp>
          <p:nvSpPr>
            <p:cNvPr id="888" name="Google Shape;888;p47"/>
            <p:cNvSpPr/>
            <p:nvPr/>
          </p:nvSpPr>
          <p:spPr>
            <a:xfrm>
              <a:off x="3294650" y="3681775"/>
              <a:ext cx="376150" cy="376125"/>
            </a:xfrm>
            <a:custGeom>
              <a:rect b="b" l="l" r="r" t="t"/>
              <a:pathLst>
                <a:path extrusionOk="0" h="15045" w="15046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47"/>
            <p:cNvSpPr/>
            <p:nvPr/>
          </p:nvSpPr>
          <p:spPr>
            <a:xfrm>
              <a:off x="3494925" y="3760525"/>
              <a:ext cx="188075" cy="97100"/>
            </a:xfrm>
            <a:custGeom>
              <a:rect b="b" l="l" r="r" t="t"/>
              <a:pathLst>
                <a:path extrusionOk="0" h="3884" w="7523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47"/>
            <p:cNvSpPr/>
            <p:nvPr/>
          </p:nvSpPr>
          <p:spPr>
            <a:xfrm>
              <a:off x="3494925" y="3652450"/>
              <a:ext cx="161200" cy="188100"/>
            </a:xfrm>
            <a:custGeom>
              <a:rect b="b" l="l" r="r" t="t"/>
              <a:pathLst>
                <a:path extrusionOk="0" h="7524" w="6448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1" name="Google Shape;891;p47"/>
          <p:cNvGrpSpPr/>
          <p:nvPr/>
        </p:nvGrpSpPr>
        <p:grpSpPr>
          <a:xfrm>
            <a:off x="3154770" y="3185166"/>
            <a:ext cx="312242" cy="228935"/>
            <a:chOff x="3936375" y="3703750"/>
            <a:chExt cx="453050" cy="332175"/>
          </a:xfrm>
        </p:grpSpPr>
        <p:sp>
          <p:nvSpPr>
            <p:cNvPr id="892" name="Google Shape;892;p47"/>
            <p:cNvSpPr/>
            <p:nvPr/>
          </p:nvSpPr>
          <p:spPr>
            <a:xfrm>
              <a:off x="3936375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47"/>
            <p:cNvSpPr/>
            <p:nvPr/>
          </p:nvSpPr>
          <p:spPr>
            <a:xfrm>
              <a:off x="3988875" y="3864325"/>
              <a:ext cx="77575" cy="133125"/>
            </a:xfrm>
            <a:custGeom>
              <a:rect b="b" l="l" r="r" t="t"/>
              <a:pathLst>
                <a:path extrusionOk="0" h="5325" w="3103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47"/>
            <p:cNvSpPr/>
            <p:nvPr/>
          </p:nvSpPr>
          <p:spPr>
            <a:xfrm>
              <a:off x="4259350" y="3864325"/>
              <a:ext cx="77575" cy="133125"/>
            </a:xfrm>
            <a:custGeom>
              <a:rect b="b" l="l" r="r" t="t"/>
              <a:pathLst>
                <a:path extrusionOk="0" h="5325" w="3103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47"/>
            <p:cNvSpPr/>
            <p:nvPr/>
          </p:nvSpPr>
          <p:spPr>
            <a:xfrm>
              <a:off x="4078625" y="3717800"/>
              <a:ext cx="77575" cy="279650"/>
            </a:xfrm>
            <a:custGeom>
              <a:rect b="b" l="l" r="r" t="t"/>
              <a:pathLst>
                <a:path extrusionOk="0" h="11186" w="3103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47"/>
            <p:cNvSpPr/>
            <p:nvPr/>
          </p:nvSpPr>
          <p:spPr>
            <a:xfrm>
              <a:off x="4168375" y="3788625"/>
              <a:ext cx="78175" cy="208825"/>
            </a:xfrm>
            <a:custGeom>
              <a:rect b="b" l="l" r="r" t="t"/>
              <a:pathLst>
                <a:path extrusionOk="0" h="8353" w="3127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7" name="Google Shape;897;p47"/>
          <p:cNvGrpSpPr/>
          <p:nvPr/>
        </p:nvGrpSpPr>
        <p:grpSpPr>
          <a:xfrm>
            <a:off x="3619342" y="3185166"/>
            <a:ext cx="312242" cy="228935"/>
            <a:chOff x="4610450" y="3703750"/>
            <a:chExt cx="453050" cy="332175"/>
          </a:xfrm>
        </p:grpSpPr>
        <p:sp>
          <p:nvSpPr>
            <p:cNvPr id="898" name="Google Shape;898;p47"/>
            <p:cNvSpPr/>
            <p:nvPr/>
          </p:nvSpPr>
          <p:spPr>
            <a:xfrm>
              <a:off x="4610450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47"/>
            <p:cNvSpPr/>
            <p:nvPr/>
          </p:nvSpPr>
          <p:spPr>
            <a:xfrm>
              <a:off x="4642200" y="3730000"/>
              <a:ext cx="389550" cy="249150"/>
            </a:xfrm>
            <a:custGeom>
              <a:rect b="b" l="l" r="r" t="t"/>
              <a:pathLst>
                <a:path extrusionOk="0" h="9966" w="15582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0" name="Google Shape;900;p47"/>
          <p:cNvGrpSpPr/>
          <p:nvPr/>
        </p:nvGrpSpPr>
        <p:grpSpPr>
          <a:xfrm>
            <a:off x="4094856" y="3162026"/>
            <a:ext cx="290360" cy="275215"/>
            <a:chOff x="5300400" y="3670175"/>
            <a:chExt cx="421300" cy="399325"/>
          </a:xfrm>
        </p:grpSpPr>
        <p:sp>
          <p:nvSpPr>
            <p:cNvPr id="901" name="Google Shape;901;p47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7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7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7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7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6" name="Google Shape;906;p47"/>
          <p:cNvSpPr/>
          <p:nvPr/>
        </p:nvSpPr>
        <p:spPr>
          <a:xfrm>
            <a:off x="4543298" y="3138250"/>
            <a:ext cx="323200" cy="323183"/>
          </a:xfrm>
          <a:custGeom>
            <a:rect b="b" l="l" r="r" t="t"/>
            <a:pathLst>
              <a:path extrusionOk="0" h="18757" w="18758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7" name="Google Shape;907;p47"/>
          <p:cNvGrpSpPr/>
          <p:nvPr/>
        </p:nvGrpSpPr>
        <p:grpSpPr>
          <a:xfrm>
            <a:off x="5028205" y="3158649"/>
            <a:ext cx="281952" cy="281969"/>
            <a:chOff x="6654650" y="3665275"/>
            <a:chExt cx="409100" cy="409125"/>
          </a:xfrm>
        </p:grpSpPr>
        <p:sp>
          <p:nvSpPr>
            <p:cNvPr id="908" name="Google Shape;908;p47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7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0" name="Google Shape;910;p47"/>
          <p:cNvGrpSpPr/>
          <p:nvPr/>
        </p:nvGrpSpPr>
        <p:grpSpPr>
          <a:xfrm>
            <a:off x="835267" y="3611436"/>
            <a:ext cx="305522" cy="305540"/>
            <a:chOff x="570875" y="4322250"/>
            <a:chExt cx="443300" cy="443325"/>
          </a:xfrm>
        </p:grpSpPr>
        <p:sp>
          <p:nvSpPr>
            <p:cNvPr id="911" name="Google Shape;911;p47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7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7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7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5" name="Google Shape;915;p47"/>
          <p:cNvSpPr/>
          <p:nvPr/>
        </p:nvSpPr>
        <p:spPr>
          <a:xfrm>
            <a:off x="1287270" y="3671028"/>
            <a:ext cx="330782" cy="186859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6" name="Google Shape;916;p47"/>
          <p:cNvGrpSpPr/>
          <p:nvPr/>
        </p:nvGrpSpPr>
        <p:grpSpPr>
          <a:xfrm>
            <a:off x="1806074" y="3588727"/>
            <a:ext cx="222198" cy="350958"/>
            <a:chOff x="1979475" y="4289300"/>
            <a:chExt cx="322400" cy="509225"/>
          </a:xfrm>
        </p:grpSpPr>
        <p:sp>
          <p:nvSpPr>
            <p:cNvPr id="917" name="Google Shape;917;p47"/>
            <p:cNvSpPr/>
            <p:nvPr/>
          </p:nvSpPr>
          <p:spPr>
            <a:xfrm>
              <a:off x="2187075" y="4509100"/>
              <a:ext cx="114800" cy="114800"/>
            </a:xfrm>
            <a:custGeom>
              <a:rect b="b" l="l" r="r" t="t"/>
              <a:pathLst>
                <a:path extrusionOk="0" h="4592" w="4592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7"/>
            <p:cNvSpPr/>
            <p:nvPr/>
          </p:nvSpPr>
          <p:spPr>
            <a:xfrm>
              <a:off x="1979475" y="4542675"/>
              <a:ext cx="156925" cy="156950"/>
            </a:xfrm>
            <a:custGeom>
              <a:rect b="b" l="l" r="r" t="t"/>
              <a:pathLst>
                <a:path extrusionOk="0" h="6278" w="6277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47"/>
            <p:cNvSpPr/>
            <p:nvPr/>
          </p:nvSpPr>
          <p:spPr>
            <a:xfrm>
              <a:off x="2041125" y="4289300"/>
              <a:ext cx="240000" cy="509225"/>
            </a:xfrm>
            <a:custGeom>
              <a:rect b="b" l="l" r="r" t="t"/>
              <a:pathLst>
                <a:path extrusionOk="0" h="20369" w="960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0" name="Google Shape;920;p47"/>
          <p:cNvGrpSpPr/>
          <p:nvPr/>
        </p:nvGrpSpPr>
        <p:grpSpPr>
          <a:xfrm>
            <a:off x="2250867" y="3593345"/>
            <a:ext cx="262172" cy="341723"/>
            <a:chOff x="2624850" y="4296000"/>
            <a:chExt cx="380400" cy="495825"/>
          </a:xfrm>
        </p:grpSpPr>
        <p:sp>
          <p:nvSpPr>
            <p:cNvPr id="921" name="Google Shape;921;p47"/>
            <p:cNvSpPr/>
            <p:nvPr/>
          </p:nvSpPr>
          <p:spPr>
            <a:xfrm>
              <a:off x="2845875" y="4296000"/>
              <a:ext cx="126425" cy="125800"/>
            </a:xfrm>
            <a:custGeom>
              <a:rect b="b" l="l" r="r" t="t"/>
              <a:pathLst>
                <a:path extrusionOk="0" h="5032" w="5057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47"/>
            <p:cNvSpPr/>
            <p:nvPr/>
          </p:nvSpPr>
          <p:spPr>
            <a:xfrm>
              <a:off x="2635850" y="4316150"/>
              <a:ext cx="369400" cy="475675"/>
            </a:xfrm>
            <a:custGeom>
              <a:rect b="b" l="l" r="r" t="t"/>
              <a:pathLst>
                <a:path extrusionOk="0" h="19027" w="14776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2624850" y="4357675"/>
              <a:ext cx="171600" cy="171600"/>
            </a:xfrm>
            <a:custGeom>
              <a:rect b="b" l="l" r="r" t="t"/>
              <a:pathLst>
                <a:path extrusionOk="0" h="6864" w="6864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4" name="Google Shape;924;p47"/>
          <p:cNvSpPr/>
          <p:nvPr/>
        </p:nvSpPr>
        <p:spPr>
          <a:xfrm>
            <a:off x="3170952" y="3624314"/>
            <a:ext cx="280263" cy="280280"/>
          </a:xfrm>
          <a:custGeom>
            <a:rect b="b" l="l" r="r" t="t"/>
            <a:pathLst>
              <a:path extrusionOk="0" h="16267" w="16266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47"/>
          <p:cNvSpPr/>
          <p:nvPr/>
        </p:nvSpPr>
        <p:spPr>
          <a:xfrm>
            <a:off x="2706347" y="3641993"/>
            <a:ext cx="280263" cy="244924"/>
          </a:xfrm>
          <a:custGeom>
            <a:rect b="b" l="l" r="r" t="t"/>
            <a:pathLst>
              <a:path extrusionOk="0" h="14215" w="16266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47"/>
          <p:cNvSpPr/>
          <p:nvPr/>
        </p:nvSpPr>
        <p:spPr>
          <a:xfrm>
            <a:off x="3634283" y="3623056"/>
            <a:ext cx="282813" cy="282796"/>
          </a:xfrm>
          <a:custGeom>
            <a:rect b="b" l="l" r="r" t="t"/>
            <a:pathLst>
              <a:path extrusionOk="0" h="16413" w="16414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7" name="Google Shape;927;p47"/>
          <p:cNvGrpSpPr/>
          <p:nvPr/>
        </p:nvGrpSpPr>
        <p:grpSpPr>
          <a:xfrm>
            <a:off x="4078022" y="3627012"/>
            <a:ext cx="324027" cy="274388"/>
            <a:chOff x="5275975" y="4344850"/>
            <a:chExt cx="470150" cy="398125"/>
          </a:xfrm>
        </p:grpSpPr>
        <p:sp>
          <p:nvSpPr>
            <p:cNvPr id="928" name="Google Shape;928;p47"/>
            <p:cNvSpPr/>
            <p:nvPr/>
          </p:nvSpPr>
          <p:spPr>
            <a:xfrm>
              <a:off x="5661250" y="4690450"/>
              <a:ext cx="65950" cy="52525"/>
            </a:xfrm>
            <a:custGeom>
              <a:rect b="b" l="l" r="r" t="t"/>
              <a:pathLst>
                <a:path extrusionOk="0" h="2101" w="2638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47"/>
            <p:cNvSpPr/>
            <p:nvPr/>
          </p:nvSpPr>
          <p:spPr>
            <a:xfrm>
              <a:off x="5294900" y="4690450"/>
              <a:ext cx="65950" cy="52525"/>
            </a:xfrm>
            <a:custGeom>
              <a:rect b="b" l="l" r="r" t="t"/>
              <a:pathLst>
                <a:path extrusionOk="0" h="2101" w="2638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47"/>
            <p:cNvSpPr/>
            <p:nvPr/>
          </p:nvSpPr>
          <p:spPr>
            <a:xfrm>
              <a:off x="5275975" y="4344850"/>
              <a:ext cx="470150" cy="334025"/>
            </a:xfrm>
            <a:custGeom>
              <a:rect b="b" l="l" r="r" t="t"/>
              <a:pathLst>
                <a:path extrusionOk="0" h="13361" w="18806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1" name="Google Shape;931;p47"/>
          <p:cNvSpPr/>
          <p:nvPr/>
        </p:nvSpPr>
        <p:spPr>
          <a:xfrm>
            <a:off x="4559289" y="3618852"/>
            <a:ext cx="291221" cy="291204"/>
          </a:xfrm>
          <a:custGeom>
            <a:rect b="b" l="l" r="r" t="t"/>
            <a:pathLst>
              <a:path extrusionOk="0" h="16901" w="16902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2" name="Google Shape;932;p47"/>
          <p:cNvGrpSpPr/>
          <p:nvPr/>
        </p:nvGrpSpPr>
        <p:grpSpPr>
          <a:xfrm>
            <a:off x="5019779" y="3604716"/>
            <a:ext cx="298803" cy="318979"/>
            <a:chOff x="6642425" y="4312500"/>
            <a:chExt cx="433550" cy="462825"/>
          </a:xfrm>
        </p:grpSpPr>
        <p:sp>
          <p:nvSpPr>
            <p:cNvPr id="933" name="Google Shape;933;p47"/>
            <p:cNvSpPr/>
            <p:nvPr/>
          </p:nvSpPr>
          <p:spPr>
            <a:xfrm>
              <a:off x="6642425" y="4687375"/>
              <a:ext cx="433550" cy="39125"/>
            </a:xfrm>
            <a:custGeom>
              <a:rect b="b" l="l" r="r" t="t"/>
              <a:pathLst>
                <a:path extrusionOk="0" h="1565" w="17342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47"/>
            <p:cNvSpPr/>
            <p:nvPr/>
          </p:nvSpPr>
          <p:spPr>
            <a:xfrm>
              <a:off x="6642425" y="4736225"/>
              <a:ext cx="433550" cy="39100"/>
            </a:xfrm>
            <a:custGeom>
              <a:rect b="b" l="l" r="r" t="t"/>
              <a:pathLst>
                <a:path extrusionOk="0" h="1564" w="17342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47"/>
            <p:cNvSpPr/>
            <p:nvPr/>
          </p:nvSpPr>
          <p:spPr>
            <a:xfrm>
              <a:off x="6684575" y="4312500"/>
              <a:ext cx="349875" cy="377350"/>
            </a:xfrm>
            <a:custGeom>
              <a:rect b="b" l="l" r="r" t="t"/>
              <a:pathLst>
                <a:path extrusionOk="0" h="15094" w="13995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6" name="Google Shape;936;p47"/>
          <p:cNvSpPr/>
          <p:nvPr/>
        </p:nvSpPr>
        <p:spPr>
          <a:xfrm>
            <a:off x="796163" y="4115858"/>
            <a:ext cx="383781" cy="226419"/>
          </a:xfrm>
          <a:custGeom>
            <a:rect b="b" l="l" r="r" t="t"/>
            <a:pathLst>
              <a:path extrusionOk="0" h="13141" w="22274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7" name="Google Shape;937;p47"/>
          <p:cNvGrpSpPr/>
          <p:nvPr/>
        </p:nvGrpSpPr>
        <p:grpSpPr>
          <a:xfrm>
            <a:off x="1299409" y="4078128"/>
            <a:ext cx="306367" cy="301318"/>
            <a:chOff x="1244325" y="4999400"/>
            <a:chExt cx="444525" cy="437200"/>
          </a:xfrm>
        </p:grpSpPr>
        <p:sp>
          <p:nvSpPr>
            <p:cNvPr id="938" name="Google Shape;938;p47"/>
            <p:cNvSpPr/>
            <p:nvPr/>
          </p:nvSpPr>
          <p:spPr>
            <a:xfrm>
              <a:off x="1244325" y="5161200"/>
              <a:ext cx="374925" cy="222275"/>
            </a:xfrm>
            <a:custGeom>
              <a:rect b="b" l="l" r="r" t="t"/>
              <a:pathLst>
                <a:path extrusionOk="0" h="8891" w="14997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47"/>
            <p:cNvSpPr/>
            <p:nvPr/>
          </p:nvSpPr>
          <p:spPr>
            <a:xfrm>
              <a:off x="1244325" y="5397500"/>
              <a:ext cx="444525" cy="39100"/>
            </a:xfrm>
            <a:custGeom>
              <a:rect b="b" l="l" r="r" t="t"/>
              <a:pathLst>
                <a:path extrusionOk="0" h="1564" w="17781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47"/>
            <p:cNvSpPr/>
            <p:nvPr/>
          </p:nvSpPr>
          <p:spPr>
            <a:xfrm>
              <a:off x="1451925" y="4999400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7"/>
            <p:cNvSpPr/>
            <p:nvPr/>
          </p:nvSpPr>
          <p:spPr>
            <a:xfrm>
              <a:off x="1407975" y="4999400"/>
              <a:ext cx="31150" cy="129450"/>
            </a:xfrm>
            <a:custGeom>
              <a:rect b="b" l="l" r="r" t="t"/>
              <a:pathLst>
                <a:path extrusionOk="0" h="5178" w="1246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47"/>
            <p:cNvSpPr/>
            <p:nvPr/>
          </p:nvSpPr>
          <p:spPr>
            <a:xfrm>
              <a:off x="1495900" y="4999400"/>
              <a:ext cx="30550" cy="129450"/>
            </a:xfrm>
            <a:custGeom>
              <a:rect b="b" l="l" r="r" t="t"/>
              <a:pathLst>
                <a:path extrusionOk="0" h="5178" w="1222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3" name="Google Shape;943;p47"/>
          <p:cNvGrpSpPr/>
          <p:nvPr/>
        </p:nvGrpSpPr>
        <p:grpSpPr>
          <a:xfrm>
            <a:off x="1791342" y="4068445"/>
            <a:ext cx="251661" cy="320668"/>
            <a:chOff x="1958100" y="4985350"/>
            <a:chExt cx="365150" cy="465275"/>
          </a:xfrm>
        </p:grpSpPr>
        <p:sp>
          <p:nvSpPr>
            <p:cNvPr id="944" name="Google Shape;944;p47"/>
            <p:cNvSpPr/>
            <p:nvPr/>
          </p:nvSpPr>
          <p:spPr>
            <a:xfrm>
              <a:off x="1958100" y="4985350"/>
              <a:ext cx="365150" cy="465275"/>
            </a:xfrm>
            <a:custGeom>
              <a:rect b="b" l="l" r="r" t="t"/>
              <a:pathLst>
                <a:path extrusionOk="0" h="18611" w="14606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7"/>
            <p:cNvSpPr/>
            <p:nvPr/>
          </p:nvSpPr>
          <p:spPr>
            <a:xfrm>
              <a:off x="1977625" y="5237525"/>
              <a:ext cx="113600" cy="213100"/>
            </a:xfrm>
            <a:custGeom>
              <a:rect b="b" l="l" r="r" t="t"/>
              <a:pathLst>
                <a:path extrusionOk="0" h="8524" w="4544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7"/>
            <p:cNvSpPr/>
            <p:nvPr/>
          </p:nvSpPr>
          <p:spPr>
            <a:xfrm>
              <a:off x="2190125" y="5237525"/>
              <a:ext cx="113575" cy="213100"/>
            </a:xfrm>
            <a:custGeom>
              <a:rect b="b" l="l" r="r" t="t"/>
              <a:pathLst>
                <a:path extrusionOk="0" h="8524" w="4543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7" name="Google Shape;947;p47"/>
          <p:cNvGrpSpPr/>
          <p:nvPr/>
        </p:nvGrpSpPr>
        <p:grpSpPr>
          <a:xfrm>
            <a:off x="2237393" y="4080643"/>
            <a:ext cx="288706" cy="296683"/>
            <a:chOff x="2605300" y="5003050"/>
            <a:chExt cx="418900" cy="430475"/>
          </a:xfrm>
        </p:grpSpPr>
        <p:sp>
          <p:nvSpPr>
            <p:cNvPr id="948" name="Google Shape;948;p47"/>
            <p:cNvSpPr/>
            <p:nvPr/>
          </p:nvSpPr>
          <p:spPr>
            <a:xfrm>
              <a:off x="2820225" y="5222250"/>
              <a:ext cx="202750" cy="211275"/>
            </a:xfrm>
            <a:custGeom>
              <a:rect b="b" l="l" r="r" t="t"/>
              <a:pathLst>
                <a:path extrusionOk="0" h="8451" w="811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7"/>
            <p:cNvSpPr/>
            <p:nvPr/>
          </p:nvSpPr>
          <p:spPr>
            <a:xfrm>
              <a:off x="2606525" y="5003050"/>
              <a:ext cx="203975" cy="208225"/>
            </a:xfrm>
            <a:custGeom>
              <a:rect b="b" l="l" r="r" t="t"/>
              <a:pathLst>
                <a:path extrusionOk="0" h="8329" w="8159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7"/>
            <p:cNvSpPr/>
            <p:nvPr/>
          </p:nvSpPr>
          <p:spPr>
            <a:xfrm>
              <a:off x="2605300" y="5008550"/>
              <a:ext cx="418900" cy="418875"/>
            </a:xfrm>
            <a:custGeom>
              <a:rect b="b" l="l" r="r" t="t"/>
              <a:pathLst>
                <a:path extrusionOk="0" h="16755" w="16756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1" name="Google Shape;951;p47"/>
          <p:cNvGrpSpPr/>
          <p:nvPr/>
        </p:nvGrpSpPr>
        <p:grpSpPr>
          <a:xfrm>
            <a:off x="2673777" y="4086967"/>
            <a:ext cx="345082" cy="283640"/>
            <a:chOff x="3238475" y="5012225"/>
            <a:chExt cx="500700" cy="411550"/>
          </a:xfrm>
        </p:grpSpPr>
        <p:sp>
          <p:nvSpPr>
            <p:cNvPr id="952" name="Google Shape;952;p47"/>
            <p:cNvSpPr/>
            <p:nvPr/>
          </p:nvSpPr>
          <p:spPr>
            <a:xfrm>
              <a:off x="3238475" y="5315050"/>
              <a:ext cx="500700" cy="108725"/>
            </a:xfrm>
            <a:custGeom>
              <a:rect b="b" l="l" r="r" t="t"/>
              <a:pathLst>
                <a:path extrusionOk="0" h="4349" w="20028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47"/>
            <p:cNvSpPr/>
            <p:nvPr/>
          </p:nvSpPr>
          <p:spPr>
            <a:xfrm>
              <a:off x="3282450" y="5160575"/>
              <a:ext cx="412750" cy="140475"/>
            </a:xfrm>
            <a:custGeom>
              <a:rect b="b" l="l" r="r" t="t"/>
              <a:pathLst>
                <a:path extrusionOk="0" h="5619" w="1651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7"/>
            <p:cNvSpPr/>
            <p:nvPr/>
          </p:nvSpPr>
          <p:spPr>
            <a:xfrm>
              <a:off x="3473550" y="5012225"/>
              <a:ext cx="30550" cy="129450"/>
            </a:xfrm>
            <a:custGeom>
              <a:rect b="b" l="l" r="r" t="t"/>
              <a:pathLst>
                <a:path extrusionOk="0" h="5178" w="1222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7"/>
            <p:cNvSpPr/>
            <p:nvPr/>
          </p:nvSpPr>
          <p:spPr>
            <a:xfrm>
              <a:off x="3429575" y="5012225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7"/>
            <p:cNvSpPr/>
            <p:nvPr/>
          </p:nvSpPr>
          <p:spPr>
            <a:xfrm>
              <a:off x="3516900" y="5012225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7" name="Google Shape;957;p47"/>
          <p:cNvGrpSpPr/>
          <p:nvPr/>
        </p:nvGrpSpPr>
        <p:grpSpPr>
          <a:xfrm>
            <a:off x="3586088" y="4056659"/>
            <a:ext cx="378750" cy="344238"/>
            <a:chOff x="4562200" y="4968250"/>
            <a:chExt cx="549550" cy="499475"/>
          </a:xfrm>
        </p:grpSpPr>
        <p:sp>
          <p:nvSpPr>
            <p:cNvPr id="958" name="Google Shape;958;p47"/>
            <p:cNvSpPr/>
            <p:nvPr/>
          </p:nvSpPr>
          <p:spPr>
            <a:xfrm>
              <a:off x="4842450" y="5242400"/>
              <a:ext cx="213125" cy="225325"/>
            </a:xfrm>
            <a:custGeom>
              <a:rect b="b" l="l" r="r" t="t"/>
              <a:pathLst>
                <a:path extrusionOk="0" h="9013" w="8525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47"/>
            <p:cNvSpPr/>
            <p:nvPr/>
          </p:nvSpPr>
          <p:spPr>
            <a:xfrm>
              <a:off x="4617775" y="5241800"/>
              <a:ext cx="212500" cy="225925"/>
            </a:xfrm>
            <a:custGeom>
              <a:rect b="b" l="l" r="r" t="t"/>
              <a:pathLst>
                <a:path extrusionOk="0" h="9037" w="850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47"/>
            <p:cNvSpPr/>
            <p:nvPr/>
          </p:nvSpPr>
          <p:spPr>
            <a:xfrm>
              <a:off x="4631200" y="4968250"/>
              <a:ext cx="411550" cy="236325"/>
            </a:xfrm>
            <a:custGeom>
              <a:rect b="b" l="l" r="r" t="t"/>
              <a:pathLst>
                <a:path extrusionOk="0" h="9453" w="16462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47"/>
            <p:cNvSpPr/>
            <p:nvPr/>
          </p:nvSpPr>
          <p:spPr>
            <a:xfrm>
              <a:off x="4562200" y="5094025"/>
              <a:ext cx="274800" cy="226550"/>
            </a:xfrm>
            <a:custGeom>
              <a:rect b="b" l="l" r="r" t="t"/>
              <a:pathLst>
                <a:path extrusionOk="0" h="9062" w="10992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4836975" y="5094025"/>
              <a:ext cx="274775" cy="226550"/>
            </a:xfrm>
            <a:custGeom>
              <a:rect b="b" l="l" r="r" t="t"/>
              <a:pathLst>
                <a:path extrusionOk="0" h="9062" w="10991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3" name="Google Shape;963;p47"/>
          <p:cNvGrpSpPr/>
          <p:nvPr/>
        </p:nvGrpSpPr>
        <p:grpSpPr>
          <a:xfrm>
            <a:off x="3179598" y="4076026"/>
            <a:ext cx="262585" cy="305092"/>
            <a:chOff x="3972400" y="4996350"/>
            <a:chExt cx="381000" cy="442675"/>
          </a:xfrm>
        </p:grpSpPr>
        <p:sp>
          <p:nvSpPr>
            <p:cNvPr id="964" name="Google Shape;964;p47"/>
            <p:cNvSpPr/>
            <p:nvPr/>
          </p:nvSpPr>
          <p:spPr>
            <a:xfrm>
              <a:off x="4157400" y="4996350"/>
              <a:ext cx="86725" cy="103200"/>
            </a:xfrm>
            <a:custGeom>
              <a:rect b="b" l="l" r="r" t="t"/>
              <a:pathLst>
                <a:path extrusionOk="0" h="4128" w="3469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7"/>
            <p:cNvSpPr/>
            <p:nvPr/>
          </p:nvSpPr>
          <p:spPr>
            <a:xfrm>
              <a:off x="3972400" y="5048250"/>
              <a:ext cx="381000" cy="390775"/>
            </a:xfrm>
            <a:custGeom>
              <a:rect b="b" l="l" r="r" t="t"/>
              <a:pathLst>
                <a:path extrusionOk="0" h="15631" w="1524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6" name="Google Shape;966;p47"/>
          <p:cNvGrpSpPr/>
          <p:nvPr/>
        </p:nvGrpSpPr>
        <p:grpSpPr>
          <a:xfrm>
            <a:off x="4054038" y="4050353"/>
            <a:ext cx="372013" cy="356851"/>
            <a:chOff x="5241175" y="4959100"/>
            <a:chExt cx="539775" cy="517775"/>
          </a:xfrm>
        </p:grpSpPr>
        <p:sp>
          <p:nvSpPr>
            <p:cNvPr id="967" name="Google Shape;967;p47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7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7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3" name="Google Shape;973;p47"/>
          <p:cNvSpPr/>
          <p:nvPr/>
        </p:nvSpPr>
        <p:spPr>
          <a:xfrm>
            <a:off x="4541196" y="4138586"/>
            <a:ext cx="327404" cy="180967"/>
          </a:xfrm>
          <a:custGeom>
            <a:rect b="b" l="l" r="r" t="t"/>
            <a:pathLst>
              <a:path extrusionOk="0" h="10503" w="19002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4" name="Google Shape;974;p47"/>
          <p:cNvGrpSpPr/>
          <p:nvPr/>
        </p:nvGrpSpPr>
        <p:grpSpPr>
          <a:xfrm>
            <a:off x="5049243" y="4103370"/>
            <a:ext cx="238618" cy="274388"/>
            <a:chOff x="6685175" y="5036025"/>
            <a:chExt cx="346225" cy="398125"/>
          </a:xfrm>
        </p:grpSpPr>
        <p:sp>
          <p:nvSpPr>
            <p:cNvPr id="975" name="Google Shape;975;p47"/>
            <p:cNvSpPr/>
            <p:nvPr/>
          </p:nvSpPr>
          <p:spPr>
            <a:xfrm>
              <a:off x="6743800" y="5036025"/>
              <a:ext cx="105650" cy="147775"/>
            </a:xfrm>
            <a:custGeom>
              <a:rect b="b" l="l" r="r" t="t"/>
              <a:pathLst>
                <a:path extrusionOk="0" h="5911" w="4226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7"/>
            <p:cNvSpPr/>
            <p:nvPr/>
          </p:nvSpPr>
          <p:spPr>
            <a:xfrm>
              <a:off x="6685175" y="5152025"/>
              <a:ext cx="84275" cy="117275"/>
            </a:xfrm>
            <a:custGeom>
              <a:rect b="b" l="l" r="r" t="t"/>
              <a:pathLst>
                <a:path extrusionOk="0" h="4691" w="3371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7"/>
            <p:cNvSpPr/>
            <p:nvPr/>
          </p:nvSpPr>
          <p:spPr>
            <a:xfrm>
              <a:off x="6871400" y="5038475"/>
              <a:ext cx="105650" cy="145325"/>
            </a:xfrm>
            <a:custGeom>
              <a:rect b="b" l="l" r="r" t="t"/>
              <a:pathLst>
                <a:path extrusionOk="0" h="5813" w="4226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6944050" y="5155700"/>
              <a:ext cx="87350" cy="116025"/>
            </a:xfrm>
            <a:custGeom>
              <a:rect b="b" l="l" r="r" t="t"/>
              <a:pathLst>
                <a:path extrusionOk="0" h="4641" w="3494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7"/>
            <p:cNvSpPr/>
            <p:nvPr/>
          </p:nvSpPr>
          <p:spPr>
            <a:xfrm>
              <a:off x="6727300" y="5185625"/>
              <a:ext cx="263800" cy="248525"/>
            </a:xfrm>
            <a:custGeom>
              <a:rect b="b" l="l" r="r" t="t"/>
              <a:pathLst>
                <a:path extrusionOk="0" h="9941" w="10552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0" name="Google Shape;980;p47"/>
          <p:cNvGrpSpPr/>
          <p:nvPr/>
        </p:nvGrpSpPr>
        <p:grpSpPr>
          <a:xfrm>
            <a:off x="5597406" y="2542539"/>
            <a:ext cx="367172" cy="357635"/>
            <a:chOff x="5926225" y="921350"/>
            <a:chExt cx="517800" cy="504350"/>
          </a:xfrm>
        </p:grpSpPr>
        <p:sp>
          <p:nvSpPr>
            <p:cNvPr id="981" name="Google Shape;981;p47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982" name="Google Shape;982;p47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983" name="Google Shape;983;p47"/>
          <p:cNvSpPr/>
          <p:nvPr/>
        </p:nvSpPr>
        <p:spPr>
          <a:xfrm>
            <a:off x="5762235" y="2742957"/>
            <a:ext cx="340333" cy="192255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4" name="Google Shape;984;p47"/>
          <p:cNvGrpSpPr/>
          <p:nvPr/>
        </p:nvGrpSpPr>
        <p:grpSpPr>
          <a:xfrm>
            <a:off x="6348636" y="2525036"/>
            <a:ext cx="367172" cy="357635"/>
            <a:chOff x="5926225" y="921350"/>
            <a:chExt cx="517800" cy="504350"/>
          </a:xfrm>
        </p:grpSpPr>
        <p:sp>
          <p:nvSpPr>
            <p:cNvPr id="985" name="Google Shape;985;p47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7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7" name="Google Shape;987;p47"/>
          <p:cNvSpPr/>
          <p:nvPr/>
        </p:nvSpPr>
        <p:spPr>
          <a:xfrm>
            <a:off x="6513465" y="2725454"/>
            <a:ext cx="340333" cy="192255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8" name="Google Shape;988;p47"/>
          <p:cNvGrpSpPr/>
          <p:nvPr/>
        </p:nvGrpSpPr>
        <p:grpSpPr>
          <a:xfrm>
            <a:off x="7145590" y="2544300"/>
            <a:ext cx="913296" cy="889623"/>
            <a:chOff x="5926225" y="921350"/>
            <a:chExt cx="517800" cy="504350"/>
          </a:xfrm>
        </p:grpSpPr>
        <p:sp>
          <p:nvSpPr>
            <p:cNvPr id="989" name="Google Shape;989;p47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28575">
              <a:solidFill>
                <a:schemeClr val="accent2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7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28575">
              <a:solidFill>
                <a:schemeClr val="accent2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1" name="Google Shape;991;p47"/>
          <p:cNvSpPr/>
          <p:nvPr/>
        </p:nvSpPr>
        <p:spPr>
          <a:xfrm>
            <a:off x="7555267" y="3042623"/>
            <a:ext cx="846536" cy="478237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cap="flat" cmpd="sng" w="9525">
            <a:solidFill>
              <a:schemeClr val="accent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47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3" name="Google Shape;993;p47"/>
          <p:cNvSpPr txBox="1"/>
          <p:nvPr>
            <p:ph idx="1" type="body"/>
          </p:nvPr>
        </p:nvSpPr>
        <p:spPr>
          <a:xfrm>
            <a:off x="5562775" y="3842563"/>
            <a:ext cx="2438100" cy="56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900"/>
              <a:t>Find</a:t>
            </a:r>
            <a:r>
              <a:rPr b="1" lang="en" sz="900"/>
              <a:t> more icons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8" name="Google Shape;998;p48"/>
          <p:cNvGrpSpPr/>
          <p:nvPr/>
        </p:nvGrpSpPr>
        <p:grpSpPr>
          <a:xfrm>
            <a:off x="2601688" y="1321527"/>
            <a:ext cx="445718" cy="445753"/>
            <a:chOff x="3706812" y="1035050"/>
            <a:chExt cx="4792662" cy="4787899"/>
          </a:xfrm>
        </p:grpSpPr>
        <p:sp>
          <p:nvSpPr>
            <p:cNvPr id="999" name="Google Shape;999;p48"/>
            <p:cNvSpPr/>
            <p:nvPr/>
          </p:nvSpPr>
          <p:spPr>
            <a:xfrm>
              <a:off x="5913437" y="4054475"/>
              <a:ext cx="2273299" cy="1746250"/>
            </a:xfrm>
            <a:custGeom>
              <a:rect b="b" l="l" r="r" t="t"/>
              <a:pathLst>
                <a:path extrusionOk="0" h="397" w="517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4137025" y="4141787"/>
              <a:ext cx="2019301" cy="1681162"/>
            </a:xfrm>
            <a:custGeom>
              <a:rect b="b" l="l" r="r" t="t"/>
              <a:pathLst>
                <a:path extrusionOk="0" h="382" w="459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4014787" y="1057275"/>
              <a:ext cx="2276475" cy="1747837"/>
            </a:xfrm>
            <a:custGeom>
              <a:rect b="b" l="l" r="r" t="t"/>
              <a:pathLst>
                <a:path extrusionOk="0" h="397" w="518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3706812" y="2355850"/>
              <a:ext cx="1323975" cy="2309812"/>
            </a:xfrm>
            <a:custGeom>
              <a:rect b="b" l="l" r="r" t="t"/>
              <a:pathLst>
                <a:path extrusionOk="0" h="525" w="301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7170737" y="2192337"/>
              <a:ext cx="1328737" cy="2314575"/>
            </a:xfrm>
            <a:custGeom>
              <a:rect b="b" l="l" r="r" t="t"/>
              <a:pathLst>
                <a:path extrusionOk="0" h="526" w="302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6045200" y="1035050"/>
              <a:ext cx="2019301" cy="1685925"/>
            </a:xfrm>
            <a:custGeom>
              <a:rect b="b" l="l" r="r" t="t"/>
              <a:pathLst>
                <a:path extrusionOk="0" h="383" w="459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5" name="Google Shape;1005;p48"/>
          <p:cNvGrpSpPr/>
          <p:nvPr/>
        </p:nvGrpSpPr>
        <p:grpSpPr>
          <a:xfrm>
            <a:off x="1322193" y="1321557"/>
            <a:ext cx="443331" cy="445437"/>
            <a:chOff x="1400175" y="1220787"/>
            <a:chExt cx="4473575" cy="4476750"/>
          </a:xfrm>
        </p:grpSpPr>
        <p:sp>
          <p:nvSpPr>
            <p:cNvPr id="1006" name="Google Shape;1006;p48"/>
            <p:cNvSpPr/>
            <p:nvPr/>
          </p:nvSpPr>
          <p:spPr>
            <a:xfrm>
              <a:off x="1400175" y="3135312"/>
              <a:ext cx="2132011" cy="2562226"/>
            </a:xfrm>
            <a:custGeom>
              <a:rect b="b" l="l" r="r" t="t"/>
              <a:pathLst>
                <a:path extrusionOk="0" h="574" w="478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3314700" y="3563937"/>
              <a:ext cx="2559050" cy="2133600"/>
            </a:xfrm>
            <a:custGeom>
              <a:rect b="b" l="l" r="r" t="t"/>
              <a:pathLst>
                <a:path extrusionOk="0" h="478" w="574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3741737" y="1223962"/>
              <a:ext cx="2132011" cy="2559050"/>
            </a:xfrm>
            <a:custGeom>
              <a:rect b="b" l="l" r="r" t="t"/>
              <a:pathLst>
                <a:path extrusionOk="0" h="573" w="478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1400175" y="1220787"/>
              <a:ext cx="2560637" cy="2133600"/>
            </a:xfrm>
            <a:custGeom>
              <a:rect b="b" l="l" r="r" t="t"/>
              <a:pathLst>
                <a:path extrusionOk="0" h="478" w="574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0" name="Google Shape;1010;p48"/>
          <p:cNvGrpSpPr/>
          <p:nvPr/>
        </p:nvGrpSpPr>
        <p:grpSpPr>
          <a:xfrm>
            <a:off x="680846" y="1321571"/>
            <a:ext cx="446045" cy="445465"/>
            <a:chOff x="1649412" y="927100"/>
            <a:chExt cx="5011737" cy="5016500"/>
          </a:xfrm>
        </p:grpSpPr>
        <p:sp>
          <p:nvSpPr>
            <p:cNvPr id="1011" name="Google Shape;1011;p48"/>
            <p:cNvSpPr/>
            <p:nvPr/>
          </p:nvSpPr>
          <p:spPr>
            <a:xfrm>
              <a:off x="2008187" y="4025900"/>
              <a:ext cx="4252913" cy="1917700"/>
            </a:xfrm>
            <a:custGeom>
              <a:rect b="b" l="l" r="r" t="t"/>
              <a:pathLst>
                <a:path extrusionOk="0" h="450" w="999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8"/>
            <p:cNvSpPr/>
            <p:nvPr/>
          </p:nvSpPr>
          <p:spPr>
            <a:xfrm>
              <a:off x="4271962" y="931862"/>
              <a:ext cx="2389187" cy="3724276"/>
            </a:xfrm>
            <a:custGeom>
              <a:rect b="b" l="l" r="r" t="t"/>
              <a:pathLst>
                <a:path extrusionOk="0" h="874" w="561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8"/>
            <p:cNvSpPr/>
            <p:nvPr/>
          </p:nvSpPr>
          <p:spPr>
            <a:xfrm>
              <a:off x="1649412" y="927100"/>
              <a:ext cx="2870200" cy="3652836"/>
            </a:xfrm>
            <a:custGeom>
              <a:rect b="b" l="l" r="r" t="t"/>
              <a:pathLst>
                <a:path extrusionOk="0" h="857" w="674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4" name="Google Shape;1014;p48"/>
          <p:cNvGrpSpPr/>
          <p:nvPr/>
        </p:nvGrpSpPr>
        <p:grpSpPr>
          <a:xfrm>
            <a:off x="1961197" y="1321824"/>
            <a:ext cx="444870" cy="445286"/>
            <a:chOff x="1301750" y="920750"/>
            <a:chExt cx="5095875" cy="5100637"/>
          </a:xfrm>
        </p:grpSpPr>
        <p:sp>
          <p:nvSpPr>
            <p:cNvPr id="1015" name="Google Shape;1015;p48"/>
            <p:cNvSpPr/>
            <p:nvPr/>
          </p:nvSpPr>
          <p:spPr>
            <a:xfrm>
              <a:off x="1301750" y="2546350"/>
              <a:ext cx="1801812" cy="2917825"/>
            </a:xfrm>
            <a:custGeom>
              <a:rect b="b" l="l" r="r" t="t"/>
              <a:pathLst>
                <a:path extrusionOk="0" h="655" w="405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8"/>
            <p:cNvSpPr/>
            <p:nvPr/>
          </p:nvSpPr>
          <p:spPr>
            <a:xfrm>
              <a:off x="2387600" y="4403725"/>
              <a:ext cx="2865436" cy="1617662"/>
            </a:xfrm>
            <a:custGeom>
              <a:rect b="b" l="l" r="r" t="t"/>
              <a:pathLst>
                <a:path extrusionOk="0" h="363" w="644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8"/>
            <p:cNvSpPr/>
            <p:nvPr/>
          </p:nvSpPr>
          <p:spPr>
            <a:xfrm>
              <a:off x="4546600" y="2790825"/>
              <a:ext cx="1851025" cy="2717800"/>
            </a:xfrm>
            <a:custGeom>
              <a:rect b="b" l="l" r="r" t="t"/>
              <a:pathLst>
                <a:path extrusionOk="0" h="610" w="416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8"/>
            <p:cNvSpPr/>
            <p:nvPr/>
          </p:nvSpPr>
          <p:spPr>
            <a:xfrm>
              <a:off x="3962400" y="925512"/>
              <a:ext cx="2297112" cy="2333625"/>
            </a:xfrm>
            <a:custGeom>
              <a:rect b="b" l="l" r="r" t="t"/>
              <a:pathLst>
                <a:path extrusionOk="0" h="524" w="516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8"/>
            <p:cNvSpPr/>
            <p:nvPr/>
          </p:nvSpPr>
          <p:spPr>
            <a:xfrm>
              <a:off x="1466850" y="920750"/>
              <a:ext cx="2759074" cy="2097087"/>
            </a:xfrm>
            <a:custGeom>
              <a:rect b="b" l="l" r="r" t="t"/>
              <a:pathLst>
                <a:path extrusionOk="0" h="471" w="62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0" name="Google Shape;1020;p48"/>
          <p:cNvGrpSpPr/>
          <p:nvPr/>
        </p:nvGrpSpPr>
        <p:grpSpPr>
          <a:xfrm>
            <a:off x="3884370" y="1321733"/>
            <a:ext cx="445621" cy="445591"/>
            <a:chOff x="5732756" y="2682276"/>
            <a:chExt cx="719905" cy="719856"/>
          </a:xfrm>
        </p:grpSpPr>
        <p:sp>
          <p:nvSpPr>
            <p:cNvPr id="1021" name="Google Shape;1021;p48"/>
            <p:cNvSpPr/>
            <p:nvPr/>
          </p:nvSpPr>
          <p:spPr>
            <a:xfrm>
              <a:off x="5732756" y="2682276"/>
              <a:ext cx="400276" cy="538927"/>
            </a:xfrm>
            <a:custGeom>
              <a:rect b="b" l="l" r="r" t="t"/>
              <a:pathLst>
                <a:path extrusionOk="0" h="902" w="67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8"/>
            <p:cNvSpPr/>
            <p:nvPr/>
          </p:nvSpPr>
          <p:spPr>
            <a:xfrm>
              <a:off x="6094186" y="2682276"/>
              <a:ext cx="358476" cy="531209"/>
            </a:xfrm>
            <a:custGeom>
              <a:rect b="b" l="l" r="r" t="t"/>
              <a:pathLst>
                <a:path extrusionOk="0" h="889" w="60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48"/>
            <p:cNvSpPr/>
            <p:nvPr/>
          </p:nvSpPr>
          <p:spPr>
            <a:xfrm>
              <a:off x="5787732" y="3124950"/>
              <a:ext cx="616090" cy="277182"/>
            </a:xfrm>
            <a:custGeom>
              <a:rect b="b" l="l" r="r" t="t"/>
              <a:pathLst>
                <a:path extrusionOk="0" h="464" w="1031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4" name="Google Shape;1024;p48"/>
          <p:cNvGrpSpPr/>
          <p:nvPr/>
        </p:nvGrpSpPr>
        <p:grpSpPr>
          <a:xfrm>
            <a:off x="4525687" y="1321727"/>
            <a:ext cx="445627" cy="445604"/>
            <a:chOff x="6768809" y="2682265"/>
            <a:chExt cx="719915" cy="719877"/>
          </a:xfrm>
        </p:grpSpPr>
        <p:sp>
          <p:nvSpPr>
            <p:cNvPr id="1025" name="Google Shape;1025;p48"/>
            <p:cNvSpPr/>
            <p:nvPr/>
          </p:nvSpPr>
          <p:spPr>
            <a:xfrm>
              <a:off x="6768809" y="2682954"/>
              <a:ext cx="400157" cy="358101"/>
            </a:xfrm>
            <a:custGeom>
              <a:rect b="b" l="l" r="r" t="t"/>
              <a:pathLst>
                <a:path extrusionOk="0" h="571" w="638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48"/>
            <p:cNvSpPr/>
            <p:nvPr/>
          </p:nvSpPr>
          <p:spPr>
            <a:xfrm>
              <a:off x="6768809" y="3002032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48"/>
            <p:cNvSpPr/>
            <p:nvPr/>
          </p:nvSpPr>
          <p:spPr>
            <a:xfrm>
              <a:off x="7129915" y="2682265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48"/>
            <p:cNvSpPr/>
            <p:nvPr/>
          </p:nvSpPr>
          <p:spPr>
            <a:xfrm>
              <a:off x="7088567" y="3043581"/>
              <a:ext cx="400157" cy="358561"/>
            </a:xfrm>
            <a:custGeom>
              <a:rect b="b" l="l" r="r" t="t"/>
              <a:pathLst>
                <a:path extrusionOk="0" h="572" w="638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9" name="Google Shape;1029;p48"/>
          <p:cNvGrpSpPr/>
          <p:nvPr/>
        </p:nvGrpSpPr>
        <p:grpSpPr>
          <a:xfrm>
            <a:off x="5167009" y="1321756"/>
            <a:ext cx="445753" cy="445545"/>
            <a:chOff x="7804870" y="2682313"/>
            <a:chExt cx="720118" cy="719782"/>
          </a:xfrm>
        </p:grpSpPr>
        <p:sp>
          <p:nvSpPr>
            <p:cNvPr id="1030" name="Google Shape;1030;p48"/>
            <p:cNvSpPr/>
            <p:nvPr/>
          </p:nvSpPr>
          <p:spPr>
            <a:xfrm>
              <a:off x="7804870" y="2922841"/>
              <a:ext cx="256443" cy="407568"/>
            </a:xfrm>
            <a:custGeom>
              <a:rect b="b" l="l" r="r" t="t"/>
              <a:pathLst>
                <a:path extrusionOk="0" h="598" w="376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48"/>
            <p:cNvSpPr/>
            <p:nvPr/>
          </p:nvSpPr>
          <p:spPr>
            <a:xfrm>
              <a:off x="7823833" y="2682313"/>
              <a:ext cx="377215" cy="304549"/>
            </a:xfrm>
            <a:custGeom>
              <a:rect b="b" l="l" r="r" t="t"/>
              <a:pathLst>
                <a:path extrusionOk="0" h="447" w="553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48"/>
            <p:cNvSpPr/>
            <p:nvPr/>
          </p:nvSpPr>
          <p:spPr>
            <a:xfrm>
              <a:off x="8277575" y="2932985"/>
              <a:ext cx="247414" cy="390661"/>
            </a:xfrm>
            <a:custGeom>
              <a:rect b="b" l="l" r="r" t="t"/>
              <a:pathLst>
                <a:path extrusionOk="0" h="573" w="363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48"/>
            <p:cNvSpPr/>
            <p:nvPr/>
          </p:nvSpPr>
          <p:spPr>
            <a:xfrm>
              <a:off x="8166284" y="2682313"/>
              <a:ext cx="336357" cy="315595"/>
            </a:xfrm>
            <a:custGeom>
              <a:rect b="b" l="l" r="r" t="t"/>
              <a:pathLst>
                <a:path extrusionOk="0" h="463" w="493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48"/>
            <p:cNvSpPr/>
            <p:nvPr/>
          </p:nvSpPr>
          <p:spPr>
            <a:xfrm>
              <a:off x="7965147" y="3183207"/>
              <a:ext cx="408594" cy="218887"/>
            </a:xfrm>
            <a:custGeom>
              <a:rect b="b" l="l" r="r" t="t"/>
              <a:pathLst>
                <a:path extrusionOk="0" h="321" w="599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5" name="Google Shape;1035;p48"/>
          <p:cNvGrpSpPr/>
          <p:nvPr/>
        </p:nvGrpSpPr>
        <p:grpSpPr>
          <a:xfrm>
            <a:off x="5808457" y="1321525"/>
            <a:ext cx="446293" cy="446006"/>
            <a:chOff x="8841135" y="2681940"/>
            <a:chExt cx="720990" cy="720527"/>
          </a:xfrm>
        </p:grpSpPr>
        <p:sp>
          <p:nvSpPr>
            <p:cNvPr id="1036" name="Google Shape;1036;p48"/>
            <p:cNvSpPr/>
            <p:nvPr/>
          </p:nvSpPr>
          <p:spPr>
            <a:xfrm>
              <a:off x="8841135" y="2874744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48"/>
            <p:cNvSpPr/>
            <p:nvPr/>
          </p:nvSpPr>
          <p:spPr>
            <a:xfrm>
              <a:off x="8899694" y="3138374"/>
              <a:ext cx="304599" cy="264093"/>
            </a:xfrm>
            <a:custGeom>
              <a:rect b="b" l="l" r="r" t="t"/>
              <a:pathLst>
                <a:path extrusionOk="0" h="391" w="451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48"/>
            <p:cNvSpPr/>
            <p:nvPr/>
          </p:nvSpPr>
          <p:spPr>
            <a:xfrm>
              <a:off x="8889742" y="2681940"/>
              <a:ext cx="344871" cy="273814"/>
            </a:xfrm>
            <a:custGeom>
              <a:rect b="b" l="l" r="r" t="t"/>
              <a:pathLst>
                <a:path extrusionOk="0" h="405" w="511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48"/>
            <p:cNvSpPr/>
            <p:nvPr/>
          </p:nvSpPr>
          <p:spPr>
            <a:xfrm>
              <a:off x="9198969" y="2681940"/>
              <a:ext cx="304599" cy="264325"/>
            </a:xfrm>
            <a:custGeom>
              <a:rect b="b" l="l" r="r" t="t"/>
              <a:pathLst>
                <a:path extrusionOk="0" h="391" w="451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48"/>
            <p:cNvSpPr/>
            <p:nvPr/>
          </p:nvSpPr>
          <p:spPr>
            <a:xfrm>
              <a:off x="9351499" y="2861088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48"/>
            <p:cNvSpPr/>
            <p:nvPr/>
          </p:nvSpPr>
          <p:spPr>
            <a:xfrm>
              <a:off x="9168648" y="3128885"/>
              <a:ext cx="344871" cy="273120"/>
            </a:xfrm>
            <a:custGeom>
              <a:rect b="b" l="l" r="r" t="t"/>
              <a:pathLst>
                <a:path extrusionOk="0" h="404" w="511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2" name="Google Shape;1042;p48"/>
          <p:cNvGrpSpPr/>
          <p:nvPr/>
        </p:nvGrpSpPr>
        <p:grpSpPr>
          <a:xfrm>
            <a:off x="3242455" y="1321457"/>
            <a:ext cx="445260" cy="445260"/>
            <a:chOff x="4103687" y="1439862"/>
            <a:chExt cx="3986212" cy="3986211"/>
          </a:xfrm>
        </p:grpSpPr>
        <p:sp>
          <p:nvSpPr>
            <p:cNvPr id="1043" name="Google Shape;1043;p48"/>
            <p:cNvSpPr/>
            <p:nvPr/>
          </p:nvSpPr>
          <p:spPr>
            <a:xfrm>
              <a:off x="4103687" y="1439862"/>
              <a:ext cx="2254250" cy="3986211"/>
            </a:xfrm>
            <a:custGeom>
              <a:rect b="b" l="l" r="r" t="t"/>
              <a:pathLst>
                <a:path extrusionOk="0" h="887" w="502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48"/>
            <p:cNvSpPr/>
            <p:nvPr/>
          </p:nvSpPr>
          <p:spPr>
            <a:xfrm>
              <a:off x="5837237" y="1439862"/>
              <a:ext cx="2252662" cy="3986211"/>
            </a:xfrm>
            <a:custGeom>
              <a:rect b="b" l="l" r="r" t="t"/>
              <a:pathLst>
                <a:path extrusionOk="0" h="887" w="502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5" name="Google Shape;1045;p48"/>
          <p:cNvGrpSpPr/>
          <p:nvPr/>
        </p:nvGrpSpPr>
        <p:grpSpPr>
          <a:xfrm>
            <a:off x="6450445" y="1321761"/>
            <a:ext cx="445803" cy="445535"/>
            <a:chOff x="9878272" y="2682320"/>
            <a:chExt cx="720199" cy="719767"/>
          </a:xfrm>
        </p:grpSpPr>
        <p:sp>
          <p:nvSpPr>
            <p:cNvPr id="1046" name="Google Shape;1046;p48"/>
            <p:cNvSpPr/>
            <p:nvPr/>
          </p:nvSpPr>
          <p:spPr>
            <a:xfrm>
              <a:off x="10056560" y="2963533"/>
              <a:ext cx="541911" cy="438554"/>
            </a:xfrm>
            <a:custGeom>
              <a:rect b="b" l="l" r="r" t="t"/>
              <a:pathLst>
                <a:path extrusionOk="0" h="697" w="861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9878272" y="2791266"/>
              <a:ext cx="459066" cy="594405"/>
            </a:xfrm>
            <a:custGeom>
              <a:rect b="b" l="l" r="r" t="t"/>
              <a:pathLst>
                <a:path extrusionOk="0" h="945" w="729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9994853" y="2682320"/>
              <a:ext cx="583546" cy="500170"/>
            </a:xfrm>
            <a:custGeom>
              <a:rect b="b" l="l" r="r" t="t"/>
              <a:pathLst>
                <a:path extrusionOk="0" h="795" w="927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9" name="Google Shape;1049;p48"/>
          <p:cNvGrpSpPr/>
          <p:nvPr/>
        </p:nvGrpSpPr>
        <p:grpSpPr>
          <a:xfrm>
            <a:off x="7091943" y="1321678"/>
            <a:ext cx="445700" cy="445701"/>
            <a:chOff x="10914618" y="2682187"/>
            <a:chExt cx="720033" cy="720033"/>
          </a:xfrm>
        </p:grpSpPr>
        <p:sp>
          <p:nvSpPr>
            <p:cNvPr id="1050" name="Google Shape;1050;p48"/>
            <p:cNvSpPr/>
            <p:nvPr/>
          </p:nvSpPr>
          <p:spPr>
            <a:xfrm>
              <a:off x="11401733" y="2955582"/>
              <a:ext cx="229448" cy="412406"/>
            </a:xfrm>
            <a:custGeom>
              <a:rect b="b" l="l" r="r" t="t"/>
              <a:pathLst>
                <a:path extrusionOk="0" h="602" w="335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48"/>
            <p:cNvSpPr/>
            <p:nvPr/>
          </p:nvSpPr>
          <p:spPr>
            <a:xfrm>
              <a:off x="10914618" y="3012482"/>
              <a:ext cx="370771" cy="315723"/>
            </a:xfrm>
            <a:custGeom>
              <a:rect b="b" l="l" r="r" t="t"/>
              <a:pathLst>
                <a:path extrusionOk="0" h="461" w="542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8"/>
            <p:cNvSpPr/>
            <p:nvPr/>
          </p:nvSpPr>
          <p:spPr>
            <a:xfrm>
              <a:off x="11136202" y="2682187"/>
              <a:ext cx="343016" cy="292593"/>
            </a:xfrm>
            <a:custGeom>
              <a:rect b="b" l="l" r="r" t="t"/>
              <a:pathLst>
                <a:path extrusionOk="0" h="427" w="501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8"/>
            <p:cNvSpPr/>
            <p:nvPr/>
          </p:nvSpPr>
          <p:spPr>
            <a:xfrm>
              <a:off x="10917856" y="2716419"/>
              <a:ext cx="230142" cy="411712"/>
            </a:xfrm>
            <a:custGeom>
              <a:rect b="b" l="l" r="r" t="t"/>
              <a:pathLst>
                <a:path extrusionOk="0" h="601" w="336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11069819" y="3108934"/>
              <a:ext cx="343016" cy="293287"/>
            </a:xfrm>
            <a:custGeom>
              <a:rect b="b" l="l" r="r" t="t"/>
              <a:pathLst>
                <a:path extrusionOk="0" h="428" w="501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11263647" y="2756203"/>
              <a:ext cx="371003" cy="315723"/>
            </a:xfrm>
            <a:custGeom>
              <a:rect b="b" l="l" r="r" t="t"/>
              <a:pathLst>
                <a:path extrusionOk="0" h="461" w="542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6" name="Google Shape;1056;p48"/>
          <p:cNvGrpSpPr/>
          <p:nvPr/>
        </p:nvGrpSpPr>
        <p:grpSpPr>
          <a:xfrm>
            <a:off x="1315464" y="614457"/>
            <a:ext cx="361521" cy="445816"/>
            <a:chOff x="1582665" y="1011072"/>
            <a:chExt cx="584040" cy="720220"/>
          </a:xfrm>
        </p:grpSpPr>
        <p:sp>
          <p:nvSpPr>
            <p:cNvPr id="1057" name="Google Shape;1057;p48"/>
            <p:cNvSpPr/>
            <p:nvPr/>
          </p:nvSpPr>
          <p:spPr>
            <a:xfrm>
              <a:off x="1638485" y="1571653"/>
              <a:ext cx="449564" cy="159640"/>
            </a:xfrm>
            <a:custGeom>
              <a:rect b="b" l="l" r="r" t="t"/>
              <a:pathLst>
                <a:path extrusionOk="0" h="273" w="767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1590507" y="1435245"/>
              <a:ext cx="515072" cy="136407"/>
            </a:xfrm>
            <a:custGeom>
              <a:rect b="b" l="l" r="r" t="t"/>
              <a:pathLst>
                <a:path extrusionOk="0" h="233" w="879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8"/>
            <p:cNvSpPr/>
            <p:nvPr/>
          </p:nvSpPr>
          <p:spPr>
            <a:xfrm>
              <a:off x="1582665" y="1299068"/>
              <a:ext cx="576890" cy="136177"/>
            </a:xfrm>
            <a:custGeom>
              <a:rect b="b" l="l" r="r" t="t"/>
              <a:pathLst>
                <a:path extrusionOk="0" h="233" w="984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48"/>
            <p:cNvSpPr/>
            <p:nvPr/>
          </p:nvSpPr>
          <p:spPr>
            <a:xfrm>
              <a:off x="1665934" y="1011072"/>
              <a:ext cx="484393" cy="151589"/>
            </a:xfrm>
            <a:custGeom>
              <a:rect b="b" l="l" r="r" t="t"/>
              <a:pathLst>
                <a:path extrusionOk="0" h="259" w="826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48"/>
            <p:cNvSpPr/>
            <p:nvPr/>
          </p:nvSpPr>
          <p:spPr>
            <a:xfrm>
              <a:off x="1639639" y="1162661"/>
              <a:ext cx="527066" cy="136407"/>
            </a:xfrm>
            <a:custGeom>
              <a:rect b="b" l="l" r="r" t="t"/>
              <a:pathLst>
                <a:path extrusionOk="0" h="233" w="899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2" name="Google Shape;1062;p48"/>
          <p:cNvGrpSpPr/>
          <p:nvPr/>
        </p:nvGrpSpPr>
        <p:grpSpPr>
          <a:xfrm>
            <a:off x="1916848" y="614478"/>
            <a:ext cx="379481" cy="445796"/>
            <a:chOff x="2554206" y="1011105"/>
            <a:chExt cx="613055" cy="720187"/>
          </a:xfrm>
        </p:grpSpPr>
        <p:sp>
          <p:nvSpPr>
            <p:cNvPr id="1063" name="Google Shape;1063;p48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rect b="b" l="l" r="r" t="t"/>
              <a:pathLst>
                <a:path extrusionOk="0" h="771" w="885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8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rect b="b" l="l" r="r" t="t"/>
              <a:pathLst>
                <a:path extrusionOk="0" h="1130" w="654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8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rect b="b" l="l" r="r" t="t"/>
              <a:pathLst>
                <a:path extrusionOk="0" h="712" w="704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6" name="Google Shape;1066;p48"/>
          <p:cNvGrpSpPr/>
          <p:nvPr/>
        </p:nvGrpSpPr>
        <p:grpSpPr>
          <a:xfrm>
            <a:off x="6465023" y="568818"/>
            <a:ext cx="460705" cy="491455"/>
            <a:chOff x="9901824" y="937343"/>
            <a:chExt cx="744273" cy="793950"/>
          </a:xfrm>
        </p:grpSpPr>
        <p:grpSp>
          <p:nvGrpSpPr>
            <p:cNvPr id="1067" name="Google Shape;1067;p48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068" name="Google Shape;1068;p48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9" name="Google Shape;1069;p48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0" name="Google Shape;1070;p48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1" name="Google Shape;1071;p48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2" name="Google Shape;1072;p48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3" name="Google Shape;1073;p48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4" name="Google Shape;1074;p48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5" name="Google Shape;1075;p48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6" name="Google Shape;1076;p48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7" name="Google Shape;1077;p48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78" name="Google Shape;1078;p48"/>
            <p:cNvSpPr/>
            <p:nvPr/>
          </p:nvSpPr>
          <p:spPr>
            <a:xfrm>
              <a:off x="10047751" y="1220548"/>
              <a:ext cx="217117" cy="205362"/>
            </a:xfrm>
            <a:custGeom>
              <a:rect b="b" l="l" r="r" t="t"/>
              <a:pathLst>
                <a:path extrusionOk="0" h="359" w="38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48"/>
            <p:cNvSpPr/>
            <p:nvPr/>
          </p:nvSpPr>
          <p:spPr>
            <a:xfrm>
              <a:off x="10063053" y="1080830"/>
              <a:ext cx="205806" cy="250604"/>
            </a:xfrm>
            <a:custGeom>
              <a:rect b="b" l="l" r="r" t="t"/>
              <a:pathLst>
                <a:path extrusionOk="0" h="438" w="36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48"/>
            <p:cNvSpPr/>
            <p:nvPr/>
          </p:nvSpPr>
          <p:spPr>
            <a:xfrm>
              <a:off x="10276400" y="1080830"/>
              <a:ext cx="208024" cy="250604"/>
            </a:xfrm>
            <a:custGeom>
              <a:rect b="b" l="l" r="r" t="t"/>
              <a:pathLst>
                <a:path extrusionOk="0" h="438" w="364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48"/>
            <p:cNvSpPr/>
            <p:nvPr/>
          </p:nvSpPr>
          <p:spPr>
            <a:xfrm>
              <a:off x="10280392" y="1218773"/>
              <a:ext cx="219334" cy="208689"/>
            </a:xfrm>
            <a:custGeom>
              <a:rect b="b" l="l" r="r" t="t"/>
              <a:pathLst>
                <a:path extrusionOk="0" h="365" w="384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48"/>
            <p:cNvSpPr/>
            <p:nvPr/>
          </p:nvSpPr>
          <p:spPr>
            <a:xfrm>
              <a:off x="10116279" y="1345184"/>
              <a:ext cx="152580" cy="267681"/>
            </a:xfrm>
            <a:custGeom>
              <a:rect b="b" l="l" r="r" t="t"/>
              <a:pathLst>
                <a:path extrusionOk="0" h="468" w="267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48"/>
            <p:cNvSpPr/>
            <p:nvPr/>
          </p:nvSpPr>
          <p:spPr>
            <a:xfrm>
              <a:off x="10276400" y="1345184"/>
              <a:ext cx="154798" cy="267681"/>
            </a:xfrm>
            <a:custGeom>
              <a:rect b="b" l="l" r="r" t="t"/>
              <a:pathLst>
                <a:path extrusionOk="0" h="468" w="271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4" name="Google Shape;1084;p48"/>
          <p:cNvGrpSpPr/>
          <p:nvPr/>
        </p:nvGrpSpPr>
        <p:grpSpPr>
          <a:xfrm>
            <a:off x="2536192" y="614644"/>
            <a:ext cx="369868" cy="445629"/>
            <a:chOff x="3554761" y="1011374"/>
            <a:chExt cx="597525" cy="719918"/>
          </a:xfrm>
        </p:grpSpPr>
        <p:sp>
          <p:nvSpPr>
            <p:cNvPr id="1085" name="Google Shape;1085;p48"/>
            <p:cNvSpPr/>
            <p:nvPr/>
          </p:nvSpPr>
          <p:spPr>
            <a:xfrm>
              <a:off x="3615879" y="1376596"/>
              <a:ext cx="441685" cy="354696"/>
            </a:xfrm>
            <a:custGeom>
              <a:rect b="b" l="l" r="r" t="t"/>
              <a:pathLst>
                <a:path extrusionOk="0" h="638" w="797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48"/>
            <p:cNvSpPr/>
            <p:nvPr/>
          </p:nvSpPr>
          <p:spPr>
            <a:xfrm>
              <a:off x="3554761" y="1164199"/>
              <a:ext cx="288366" cy="430478"/>
            </a:xfrm>
            <a:custGeom>
              <a:rect b="b" l="l" r="r" t="t"/>
              <a:pathLst>
                <a:path extrusionOk="0" h="774" w="52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48"/>
            <p:cNvSpPr/>
            <p:nvPr/>
          </p:nvSpPr>
          <p:spPr>
            <a:xfrm>
              <a:off x="3860350" y="1126940"/>
              <a:ext cx="291937" cy="427110"/>
            </a:xfrm>
            <a:custGeom>
              <a:rect b="b" l="l" r="r" t="t"/>
              <a:pathLst>
                <a:path extrusionOk="0" h="768" w="527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48"/>
            <p:cNvSpPr/>
            <p:nvPr/>
          </p:nvSpPr>
          <p:spPr>
            <a:xfrm>
              <a:off x="3644023" y="1011374"/>
              <a:ext cx="449665" cy="347961"/>
            </a:xfrm>
            <a:custGeom>
              <a:rect b="b" l="l" r="r" t="t"/>
              <a:pathLst>
                <a:path extrusionOk="0" h="626" w="811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9" name="Google Shape;1089;p48"/>
          <p:cNvGrpSpPr/>
          <p:nvPr/>
        </p:nvGrpSpPr>
        <p:grpSpPr>
          <a:xfrm>
            <a:off x="3145922" y="614432"/>
            <a:ext cx="370755" cy="445841"/>
            <a:chOff x="4539787" y="1011032"/>
            <a:chExt cx="598958" cy="720261"/>
          </a:xfrm>
        </p:grpSpPr>
        <p:sp>
          <p:nvSpPr>
            <p:cNvPr id="1090" name="Google Shape;1090;p48"/>
            <p:cNvSpPr/>
            <p:nvPr/>
          </p:nvSpPr>
          <p:spPr>
            <a:xfrm>
              <a:off x="4849480" y="1011032"/>
              <a:ext cx="289264" cy="340491"/>
            </a:xfrm>
            <a:custGeom>
              <a:rect b="b" l="l" r="r" t="t"/>
              <a:pathLst>
                <a:path extrusionOk="0" h="610" w="518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48"/>
            <p:cNvSpPr/>
            <p:nvPr/>
          </p:nvSpPr>
          <p:spPr>
            <a:xfrm>
              <a:off x="4599335" y="1012768"/>
              <a:ext cx="277094" cy="339188"/>
            </a:xfrm>
            <a:custGeom>
              <a:rect b="b" l="l" r="r" t="t"/>
              <a:pathLst>
                <a:path extrusionOk="0" h="608" w="496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48"/>
            <p:cNvSpPr/>
            <p:nvPr/>
          </p:nvSpPr>
          <p:spPr>
            <a:xfrm>
              <a:off x="4539787" y="1276220"/>
              <a:ext cx="295350" cy="349606"/>
            </a:xfrm>
            <a:custGeom>
              <a:rect b="b" l="l" r="r" t="t"/>
              <a:pathLst>
                <a:path extrusionOk="0" h="627" w="529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48"/>
            <p:cNvSpPr/>
            <p:nvPr/>
          </p:nvSpPr>
          <p:spPr>
            <a:xfrm>
              <a:off x="4854479" y="1272314"/>
              <a:ext cx="277529" cy="353078"/>
            </a:xfrm>
            <a:custGeom>
              <a:rect b="b" l="l" r="r" t="t"/>
              <a:pathLst>
                <a:path extrusionOk="0" h="633" w="497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48"/>
            <p:cNvSpPr/>
            <p:nvPr/>
          </p:nvSpPr>
          <p:spPr>
            <a:xfrm>
              <a:off x="4661491" y="1370403"/>
              <a:ext cx="388584" cy="360890"/>
            </a:xfrm>
            <a:custGeom>
              <a:rect b="b" l="l" r="r" t="t"/>
              <a:pathLst>
                <a:path extrusionOk="0" h="647" w="696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5" name="Google Shape;1095;p48"/>
          <p:cNvGrpSpPr/>
          <p:nvPr/>
        </p:nvGrpSpPr>
        <p:grpSpPr>
          <a:xfrm>
            <a:off x="3756540" y="614540"/>
            <a:ext cx="366917" cy="445733"/>
            <a:chOff x="5526246" y="1011207"/>
            <a:chExt cx="592758" cy="720086"/>
          </a:xfrm>
        </p:grpSpPr>
        <p:sp>
          <p:nvSpPr>
            <p:cNvPr id="1096" name="Google Shape;1096;p48"/>
            <p:cNvSpPr/>
            <p:nvPr/>
          </p:nvSpPr>
          <p:spPr>
            <a:xfrm>
              <a:off x="5632379" y="1011207"/>
              <a:ext cx="311420" cy="340347"/>
            </a:xfrm>
            <a:custGeom>
              <a:rect b="b" l="l" r="r" t="t"/>
              <a:pathLst>
                <a:path extrusionOk="0" h="567" w="518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48"/>
            <p:cNvSpPr/>
            <p:nvPr/>
          </p:nvSpPr>
          <p:spPr>
            <a:xfrm>
              <a:off x="5835019" y="1041711"/>
              <a:ext cx="283984" cy="330260"/>
            </a:xfrm>
            <a:custGeom>
              <a:rect b="b" l="l" r="r" t="t"/>
              <a:pathLst>
                <a:path extrusionOk="0" h="550" w="473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48"/>
            <p:cNvSpPr/>
            <p:nvPr/>
          </p:nvSpPr>
          <p:spPr>
            <a:xfrm>
              <a:off x="5837907" y="1326815"/>
              <a:ext cx="260158" cy="268291"/>
            </a:xfrm>
            <a:custGeom>
              <a:rect b="b" l="l" r="r" t="t"/>
              <a:pathLst>
                <a:path extrusionOk="0" h="447" w="433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48"/>
            <p:cNvSpPr/>
            <p:nvPr/>
          </p:nvSpPr>
          <p:spPr>
            <a:xfrm>
              <a:off x="5725035" y="1379176"/>
              <a:ext cx="304441" cy="352116"/>
            </a:xfrm>
            <a:custGeom>
              <a:rect b="b" l="l" r="r" t="t"/>
              <a:pathLst>
                <a:path extrusionOk="0" h="587" w="507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48"/>
            <p:cNvSpPr/>
            <p:nvPr/>
          </p:nvSpPr>
          <p:spPr>
            <a:xfrm>
              <a:off x="5526246" y="1358760"/>
              <a:ext cx="289521" cy="285105"/>
            </a:xfrm>
            <a:custGeom>
              <a:rect b="b" l="l" r="r" t="t"/>
              <a:pathLst>
                <a:path extrusionOk="0" h="475" w="482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48"/>
            <p:cNvSpPr/>
            <p:nvPr/>
          </p:nvSpPr>
          <p:spPr>
            <a:xfrm>
              <a:off x="5530337" y="1130580"/>
              <a:ext cx="282300" cy="276217"/>
            </a:xfrm>
            <a:custGeom>
              <a:rect b="b" l="l" r="r" t="t"/>
              <a:pathLst>
                <a:path extrusionOk="0" h="460" w="47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2" name="Google Shape;1102;p48"/>
          <p:cNvGrpSpPr/>
          <p:nvPr/>
        </p:nvGrpSpPr>
        <p:grpSpPr>
          <a:xfrm>
            <a:off x="711308" y="614534"/>
            <a:ext cx="364294" cy="445740"/>
            <a:chOff x="606645" y="1011196"/>
            <a:chExt cx="588520" cy="720096"/>
          </a:xfrm>
        </p:grpSpPr>
        <p:sp>
          <p:nvSpPr>
            <p:cNvPr id="1103" name="Google Shape;1103;p48"/>
            <p:cNvSpPr/>
            <p:nvPr/>
          </p:nvSpPr>
          <p:spPr>
            <a:xfrm>
              <a:off x="659316" y="1517469"/>
              <a:ext cx="456722" cy="213824"/>
            </a:xfrm>
            <a:custGeom>
              <a:rect b="b" l="l" r="r" t="t"/>
              <a:pathLst>
                <a:path extrusionOk="0" h="358" w="763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48"/>
            <p:cNvSpPr/>
            <p:nvPr/>
          </p:nvSpPr>
          <p:spPr>
            <a:xfrm>
              <a:off x="606645" y="1354464"/>
              <a:ext cx="561583" cy="154615"/>
            </a:xfrm>
            <a:custGeom>
              <a:rect b="b" l="l" r="r" t="t"/>
              <a:pathLst>
                <a:path extrusionOk="0" h="259" w="938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48"/>
            <p:cNvSpPr/>
            <p:nvPr/>
          </p:nvSpPr>
          <p:spPr>
            <a:xfrm>
              <a:off x="661721" y="1191460"/>
              <a:ext cx="533444" cy="154135"/>
            </a:xfrm>
            <a:custGeom>
              <a:rect b="b" l="l" r="r" t="t"/>
              <a:pathLst>
                <a:path extrusionOk="0" h="258" w="891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48"/>
            <p:cNvSpPr/>
            <p:nvPr/>
          </p:nvSpPr>
          <p:spPr>
            <a:xfrm>
              <a:off x="683367" y="1011196"/>
              <a:ext cx="497368" cy="171394"/>
            </a:xfrm>
            <a:custGeom>
              <a:rect b="b" l="l" r="r" t="t"/>
              <a:pathLst>
                <a:path extrusionOk="0" h="287" w="831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7" name="Google Shape;1107;p48"/>
          <p:cNvGrpSpPr/>
          <p:nvPr/>
        </p:nvGrpSpPr>
        <p:grpSpPr>
          <a:xfrm>
            <a:off x="7165591" y="614511"/>
            <a:ext cx="298405" cy="445762"/>
            <a:chOff x="11033597" y="1011159"/>
            <a:chExt cx="482075" cy="720133"/>
          </a:xfrm>
        </p:grpSpPr>
        <p:sp>
          <p:nvSpPr>
            <p:cNvPr id="1108" name="Google Shape;1108;p48"/>
            <p:cNvSpPr/>
            <p:nvPr/>
          </p:nvSpPr>
          <p:spPr>
            <a:xfrm>
              <a:off x="11033597" y="1414369"/>
              <a:ext cx="482075" cy="151349"/>
            </a:xfrm>
            <a:custGeom>
              <a:rect b="b" l="l" r="r" t="t"/>
              <a:pathLst>
                <a:path extrusionOk="0" h="227" w="724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48"/>
            <p:cNvSpPr/>
            <p:nvPr/>
          </p:nvSpPr>
          <p:spPr>
            <a:xfrm>
              <a:off x="11142821" y="1011159"/>
              <a:ext cx="263627" cy="229006"/>
            </a:xfrm>
            <a:custGeom>
              <a:rect b="b" l="l" r="r" t="t"/>
              <a:pathLst>
                <a:path extrusionOk="0" h="343" w="396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48"/>
            <p:cNvSpPr/>
            <p:nvPr/>
          </p:nvSpPr>
          <p:spPr>
            <a:xfrm>
              <a:off x="11052228" y="1576445"/>
              <a:ext cx="444813" cy="154847"/>
            </a:xfrm>
            <a:custGeom>
              <a:rect b="b" l="l" r="r" t="t"/>
              <a:pathLst>
                <a:path extrusionOk="0" h="232" w="668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48"/>
            <p:cNvSpPr/>
            <p:nvPr/>
          </p:nvSpPr>
          <p:spPr>
            <a:xfrm>
              <a:off x="11051762" y="1251592"/>
              <a:ext cx="446676" cy="151349"/>
            </a:xfrm>
            <a:custGeom>
              <a:rect b="b" l="l" r="r" t="t"/>
              <a:pathLst>
                <a:path extrusionOk="0" h="227" w="671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2" name="Google Shape;1112;p48"/>
          <p:cNvGrpSpPr/>
          <p:nvPr/>
        </p:nvGrpSpPr>
        <p:grpSpPr>
          <a:xfrm>
            <a:off x="5764456" y="568818"/>
            <a:ext cx="460705" cy="491455"/>
            <a:chOff x="8770051" y="937343"/>
            <a:chExt cx="744273" cy="793950"/>
          </a:xfrm>
        </p:grpSpPr>
        <p:sp>
          <p:nvSpPr>
            <p:cNvPr id="1113" name="Google Shape;1113;p48"/>
            <p:cNvSpPr/>
            <p:nvPr/>
          </p:nvSpPr>
          <p:spPr>
            <a:xfrm>
              <a:off x="8968558" y="1402926"/>
              <a:ext cx="348361" cy="98539"/>
            </a:xfrm>
            <a:custGeom>
              <a:rect b="b" l="l" r="r" t="t"/>
              <a:pathLst>
                <a:path extrusionOk="0" h="492696" w="1741804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48"/>
            <p:cNvSpPr/>
            <p:nvPr/>
          </p:nvSpPr>
          <p:spPr>
            <a:xfrm>
              <a:off x="8960465" y="1079360"/>
              <a:ext cx="362496" cy="102351"/>
            </a:xfrm>
            <a:custGeom>
              <a:rect b="b" l="l" r="r" t="t"/>
              <a:pathLst>
                <a:path extrusionOk="0" h="511754" w="181248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48"/>
            <p:cNvSpPr/>
            <p:nvPr/>
          </p:nvSpPr>
          <p:spPr>
            <a:xfrm>
              <a:off x="8930121" y="1189758"/>
              <a:ext cx="422643" cy="98539"/>
            </a:xfrm>
            <a:custGeom>
              <a:rect b="b" l="l" r="r" t="t"/>
              <a:pathLst>
                <a:path extrusionOk="0" h="492696" w="2113216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48"/>
            <p:cNvSpPr/>
            <p:nvPr/>
          </p:nvSpPr>
          <p:spPr>
            <a:xfrm>
              <a:off x="8930847" y="1296342"/>
              <a:ext cx="421894" cy="98539"/>
            </a:xfrm>
            <a:custGeom>
              <a:rect b="b" l="l" r="r" t="t"/>
              <a:pathLst>
                <a:path extrusionOk="0" h="492696" w="2109469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48"/>
            <p:cNvSpPr/>
            <p:nvPr/>
          </p:nvSpPr>
          <p:spPr>
            <a:xfrm>
              <a:off x="9031006" y="1509510"/>
              <a:ext cx="223837" cy="102349"/>
            </a:xfrm>
            <a:custGeom>
              <a:rect b="b" l="l" r="r" t="t"/>
              <a:pathLst>
                <a:path extrusionOk="0" h="511746" w="1119187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8" name="Google Shape;1118;p48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119" name="Google Shape;1119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1" name="Google Shape;1121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1123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29" name="Google Shape;1129;p48"/>
          <p:cNvGrpSpPr/>
          <p:nvPr/>
        </p:nvGrpSpPr>
        <p:grpSpPr>
          <a:xfrm>
            <a:off x="4363320" y="568818"/>
            <a:ext cx="460705" cy="491455"/>
            <a:chOff x="6506504" y="937343"/>
            <a:chExt cx="744273" cy="793950"/>
          </a:xfrm>
        </p:grpSpPr>
        <p:sp>
          <p:nvSpPr>
            <p:cNvPr id="1130" name="Google Shape;1130;p48"/>
            <p:cNvSpPr/>
            <p:nvPr/>
          </p:nvSpPr>
          <p:spPr>
            <a:xfrm>
              <a:off x="6666683" y="1079385"/>
              <a:ext cx="422268" cy="171940"/>
            </a:xfrm>
            <a:custGeom>
              <a:rect b="b" l="l" r="r" t="t"/>
              <a:pathLst>
                <a:path extrusionOk="0" h="859701" w="2085276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48"/>
            <p:cNvSpPr/>
            <p:nvPr/>
          </p:nvSpPr>
          <p:spPr>
            <a:xfrm>
              <a:off x="6664423" y="1259933"/>
              <a:ext cx="427985" cy="171450"/>
            </a:xfrm>
            <a:custGeom>
              <a:rect b="b" l="l" r="r" t="t"/>
              <a:pathLst>
                <a:path extrusionOk="0" h="857250" w="2113506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48"/>
            <p:cNvSpPr/>
            <p:nvPr/>
          </p:nvSpPr>
          <p:spPr>
            <a:xfrm>
              <a:off x="6727642" y="1439988"/>
              <a:ext cx="303068" cy="171348"/>
            </a:xfrm>
            <a:custGeom>
              <a:rect b="b" l="l" r="r" t="t"/>
              <a:pathLst>
                <a:path extrusionOk="0" h="856741" w="1496631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33" name="Google Shape;1133;p48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134" name="Google Shape;1134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5" name="Google Shape;1135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6" name="Google Shape;1136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7" name="Google Shape;1137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8" name="Google Shape;1138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9" name="Google Shape;1139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0" name="Google Shape;1140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1" name="Google Shape;1141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2" name="Google Shape;1142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3" name="Google Shape;1143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44" name="Google Shape;1144;p48"/>
          <p:cNvGrpSpPr/>
          <p:nvPr/>
        </p:nvGrpSpPr>
        <p:grpSpPr>
          <a:xfrm>
            <a:off x="5063888" y="568818"/>
            <a:ext cx="460705" cy="491455"/>
            <a:chOff x="7638277" y="937343"/>
            <a:chExt cx="744273" cy="793950"/>
          </a:xfrm>
        </p:grpSpPr>
        <p:sp>
          <p:nvSpPr>
            <p:cNvPr id="1145" name="Google Shape;1145;p48"/>
            <p:cNvSpPr/>
            <p:nvPr/>
          </p:nvSpPr>
          <p:spPr>
            <a:xfrm>
              <a:off x="8012931" y="1079385"/>
              <a:ext cx="217151" cy="253479"/>
            </a:xfrm>
            <a:custGeom>
              <a:rect b="b" l="l" r="r" t="t"/>
              <a:pathLst>
                <a:path extrusionOk="0" h="1267396" w="1085755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8"/>
            <p:cNvSpPr/>
            <p:nvPr/>
          </p:nvSpPr>
          <p:spPr>
            <a:xfrm>
              <a:off x="7789628" y="1079436"/>
              <a:ext cx="214318" cy="253428"/>
            </a:xfrm>
            <a:custGeom>
              <a:rect b="b" l="l" r="r" t="t"/>
              <a:pathLst>
                <a:path extrusionOk="0" h="1267142" w="1071591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48"/>
            <p:cNvSpPr/>
            <p:nvPr/>
          </p:nvSpPr>
          <p:spPr>
            <a:xfrm>
              <a:off x="8012931" y="1341261"/>
              <a:ext cx="202133" cy="270446"/>
            </a:xfrm>
            <a:custGeom>
              <a:rect b="b" l="l" r="r" t="t"/>
              <a:pathLst>
                <a:path extrusionOk="0" h="1352232" w="1010666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48"/>
            <p:cNvSpPr/>
            <p:nvPr/>
          </p:nvSpPr>
          <p:spPr>
            <a:xfrm>
              <a:off x="7804733" y="1341261"/>
              <a:ext cx="199288" cy="270439"/>
            </a:xfrm>
            <a:custGeom>
              <a:rect b="b" l="l" r="r" t="t"/>
              <a:pathLst>
                <a:path extrusionOk="0" h="1352197" w="996442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49" name="Google Shape;1149;p48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150" name="Google Shape;1150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1" name="Google Shape;1151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2" name="Google Shape;1152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3" name="Google Shape;1153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4" name="Google Shape;1154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5" name="Google Shape;1155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6" name="Google Shape;1156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7" name="Google Shape;1157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8" name="Google Shape;1158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9" name="Google Shape;1159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60" name="Google Shape;1160;p48"/>
          <p:cNvGrpSpPr/>
          <p:nvPr/>
        </p:nvGrpSpPr>
        <p:grpSpPr>
          <a:xfrm>
            <a:off x="2603998" y="2758373"/>
            <a:ext cx="445779" cy="400764"/>
            <a:chOff x="3778727" y="4460423"/>
            <a:chExt cx="720160" cy="647438"/>
          </a:xfrm>
        </p:grpSpPr>
        <p:sp>
          <p:nvSpPr>
            <p:cNvPr id="1161" name="Google Shape;1161;p48"/>
            <p:cNvSpPr/>
            <p:nvPr/>
          </p:nvSpPr>
          <p:spPr>
            <a:xfrm>
              <a:off x="3957011" y="4902228"/>
              <a:ext cx="364723" cy="110621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48"/>
            <p:cNvSpPr/>
            <p:nvPr/>
          </p:nvSpPr>
          <p:spPr>
            <a:xfrm>
              <a:off x="4002092" y="4999728"/>
              <a:ext cx="275015" cy="108132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48"/>
            <p:cNvSpPr/>
            <p:nvPr/>
          </p:nvSpPr>
          <p:spPr>
            <a:xfrm>
              <a:off x="3780312" y="4519014"/>
              <a:ext cx="718575" cy="115145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48"/>
            <p:cNvSpPr/>
            <p:nvPr/>
          </p:nvSpPr>
          <p:spPr>
            <a:xfrm>
              <a:off x="3868662" y="4710395"/>
              <a:ext cx="541875" cy="112657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48"/>
            <p:cNvSpPr/>
            <p:nvPr/>
          </p:nvSpPr>
          <p:spPr>
            <a:xfrm>
              <a:off x="3824940" y="4614704"/>
              <a:ext cx="629543" cy="11401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48"/>
            <p:cNvSpPr/>
            <p:nvPr/>
          </p:nvSpPr>
          <p:spPr>
            <a:xfrm>
              <a:off x="3912610" y="4806085"/>
              <a:ext cx="453525" cy="112204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48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8" name="Google Shape;1168;p48"/>
          <p:cNvGrpSpPr/>
          <p:nvPr/>
        </p:nvGrpSpPr>
        <p:grpSpPr>
          <a:xfrm>
            <a:off x="680883" y="2743448"/>
            <a:ext cx="445680" cy="430613"/>
            <a:chOff x="557494" y="4436312"/>
            <a:chExt cx="720000" cy="695660"/>
          </a:xfrm>
        </p:grpSpPr>
        <p:sp>
          <p:nvSpPr>
            <p:cNvPr id="1169" name="Google Shape;1169;p48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48"/>
            <p:cNvSpPr/>
            <p:nvPr/>
          </p:nvSpPr>
          <p:spPr>
            <a:xfrm>
              <a:off x="651816" y="4730082"/>
              <a:ext cx="533789" cy="218575"/>
            </a:xfrm>
            <a:custGeom>
              <a:rect b="b" l="l" r="r" t="t"/>
              <a:pathLst>
                <a:path extrusionOk="0" h="325" w="791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48"/>
            <p:cNvSpPr/>
            <p:nvPr/>
          </p:nvSpPr>
          <p:spPr>
            <a:xfrm>
              <a:off x="564298" y="4539996"/>
              <a:ext cx="709060" cy="225815"/>
            </a:xfrm>
            <a:custGeom>
              <a:rect b="b" l="l" r="r" t="t"/>
              <a:pathLst>
                <a:path extrusionOk="0" h="336" w="1051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48"/>
            <p:cNvSpPr/>
            <p:nvPr/>
          </p:nvSpPr>
          <p:spPr>
            <a:xfrm>
              <a:off x="739569" y="4921102"/>
              <a:ext cx="357815" cy="210870"/>
            </a:xfrm>
            <a:custGeom>
              <a:rect b="b" l="l" r="r" t="t"/>
              <a:pathLst>
                <a:path extrusionOk="0" h="314" w="53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3" name="Google Shape;1173;p48"/>
          <p:cNvGrpSpPr/>
          <p:nvPr/>
        </p:nvGrpSpPr>
        <p:grpSpPr>
          <a:xfrm>
            <a:off x="3886105" y="2735859"/>
            <a:ext cx="445833" cy="445792"/>
            <a:chOff x="5926265" y="4424051"/>
            <a:chExt cx="720246" cy="720181"/>
          </a:xfrm>
        </p:grpSpPr>
        <p:sp>
          <p:nvSpPr>
            <p:cNvPr id="1174" name="Google Shape;1174;p48"/>
            <p:cNvSpPr/>
            <p:nvPr/>
          </p:nvSpPr>
          <p:spPr>
            <a:xfrm>
              <a:off x="5926265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48"/>
            <p:cNvSpPr/>
            <p:nvPr/>
          </p:nvSpPr>
          <p:spPr>
            <a:xfrm>
              <a:off x="5926265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48"/>
            <p:cNvSpPr/>
            <p:nvPr/>
          </p:nvSpPr>
          <p:spPr>
            <a:xfrm>
              <a:off x="6290862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48"/>
            <p:cNvSpPr/>
            <p:nvPr/>
          </p:nvSpPr>
          <p:spPr>
            <a:xfrm>
              <a:off x="6290862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8" name="Google Shape;1178;p48"/>
          <p:cNvGrpSpPr/>
          <p:nvPr/>
        </p:nvGrpSpPr>
        <p:grpSpPr>
          <a:xfrm>
            <a:off x="1321866" y="2755413"/>
            <a:ext cx="445680" cy="406684"/>
            <a:chOff x="1631150" y="4455641"/>
            <a:chExt cx="720000" cy="657002"/>
          </a:xfrm>
        </p:grpSpPr>
        <p:sp>
          <p:nvSpPr>
            <p:cNvPr id="1179" name="Google Shape;1179;p48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48"/>
            <p:cNvSpPr/>
            <p:nvPr/>
          </p:nvSpPr>
          <p:spPr>
            <a:xfrm>
              <a:off x="1846141" y="4957304"/>
              <a:ext cx="293050" cy="155339"/>
            </a:xfrm>
            <a:custGeom>
              <a:rect b="b" l="l" r="r" t="t"/>
              <a:pathLst>
                <a:path extrusionOk="0" h="245" w="462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48"/>
            <p:cNvSpPr/>
            <p:nvPr/>
          </p:nvSpPr>
          <p:spPr>
            <a:xfrm>
              <a:off x="1776241" y="4814286"/>
              <a:ext cx="431967" cy="161500"/>
            </a:xfrm>
            <a:custGeom>
              <a:rect b="b" l="l" r="r" t="t"/>
              <a:pathLst>
                <a:path extrusionOk="0" h="255" w="681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48"/>
            <p:cNvSpPr/>
            <p:nvPr/>
          </p:nvSpPr>
          <p:spPr>
            <a:xfrm>
              <a:off x="1639308" y="4531550"/>
              <a:ext cx="706054" cy="169201"/>
            </a:xfrm>
            <a:custGeom>
              <a:rect b="b" l="l" r="r" t="t"/>
              <a:pathLst>
                <a:path extrusionOk="0" h="267" w="1113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48"/>
            <p:cNvSpPr/>
            <p:nvPr/>
          </p:nvSpPr>
          <p:spPr>
            <a:xfrm>
              <a:off x="1708546" y="4674128"/>
              <a:ext cx="567578" cy="164141"/>
            </a:xfrm>
            <a:custGeom>
              <a:rect b="b" l="l" r="r" t="t"/>
              <a:pathLst>
                <a:path extrusionOk="0" h="259" w="895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4" name="Google Shape;1184;p48"/>
          <p:cNvGrpSpPr/>
          <p:nvPr/>
        </p:nvGrpSpPr>
        <p:grpSpPr>
          <a:xfrm>
            <a:off x="1962895" y="2754829"/>
            <a:ext cx="445680" cy="407853"/>
            <a:chOff x="2704878" y="4454697"/>
            <a:chExt cx="720000" cy="658889"/>
          </a:xfrm>
        </p:grpSpPr>
        <p:sp>
          <p:nvSpPr>
            <p:cNvPr id="1185" name="Google Shape;1185;p48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48"/>
            <p:cNvSpPr/>
            <p:nvPr/>
          </p:nvSpPr>
          <p:spPr>
            <a:xfrm>
              <a:off x="2824150" y="4749732"/>
              <a:ext cx="484183" cy="135418"/>
            </a:xfrm>
            <a:custGeom>
              <a:rect b="b" l="l" r="r" t="t"/>
              <a:pathLst>
                <a:path extrusionOk="0" h="205" w="735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48"/>
            <p:cNvSpPr/>
            <p:nvPr/>
          </p:nvSpPr>
          <p:spPr>
            <a:xfrm>
              <a:off x="2939432" y="4986160"/>
              <a:ext cx="253620" cy="127427"/>
            </a:xfrm>
            <a:custGeom>
              <a:rect b="b" l="l" r="r" t="t"/>
              <a:pathLst>
                <a:path extrusionOk="0" h="193" w="385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48"/>
            <p:cNvSpPr/>
            <p:nvPr/>
          </p:nvSpPr>
          <p:spPr>
            <a:xfrm>
              <a:off x="2882012" y="4868057"/>
              <a:ext cx="368237" cy="131423"/>
            </a:xfrm>
            <a:custGeom>
              <a:rect b="b" l="l" r="r" t="t"/>
              <a:pathLst>
                <a:path extrusionOk="0" h="199" w="559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8"/>
            <p:cNvSpPr/>
            <p:nvPr/>
          </p:nvSpPr>
          <p:spPr>
            <a:xfrm>
              <a:off x="2710863" y="4516635"/>
              <a:ext cx="710756" cy="140081"/>
            </a:xfrm>
            <a:custGeom>
              <a:rect b="b" l="l" r="r" t="t"/>
              <a:pathLst>
                <a:path extrusionOk="0" h="212" w="1079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8"/>
            <p:cNvSpPr/>
            <p:nvPr/>
          </p:nvSpPr>
          <p:spPr>
            <a:xfrm>
              <a:off x="2768061" y="4634293"/>
              <a:ext cx="596361" cy="136528"/>
            </a:xfrm>
            <a:custGeom>
              <a:rect b="b" l="l" r="r" t="t"/>
              <a:pathLst>
                <a:path extrusionOk="0" h="207" w="905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1" name="Google Shape;1191;p48"/>
          <p:cNvGrpSpPr/>
          <p:nvPr/>
        </p:nvGrpSpPr>
        <p:grpSpPr>
          <a:xfrm>
            <a:off x="3245166" y="2756787"/>
            <a:ext cx="445549" cy="403935"/>
            <a:chOff x="4852681" y="4457861"/>
            <a:chExt cx="719788" cy="652561"/>
          </a:xfrm>
        </p:grpSpPr>
        <p:sp>
          <p:nvSpPr>
            <p:cNvPr id="1192" name="Google Shape;1192;p48"/>
            <p:cNvSpPr/>
            <p:nvPr/>
          </p:nvSpPr>
          <p:spPr>
            <a:xfrm>
              <a:off x="5209000" y="4739226"/>
              <a:ext cx="363469" cy="371197"/>
            </a:xfrm>
            <a:custGeom>
              <a:rect b="b" l="l" r="r" t="t"/>
              <a:pathLst>
                <a:path extrusionOk="0" h="641" w="629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48"/>
            <p:cNvSpPr/>
            <p:nvPr/>
          </p:nvSpPr>
          <p:spPr>
            <a:xfrm>
              <a:off x="4852681" y="4739226"/>
              <a:ext cx="363265" cy="371197"/>
            </a:xfrm>
            <a:custGeom>
              <a:rect b="b" l="l" r="r" t="t"/>
              <a:pathLst>
                <a:path extrusionOk="0" h="641" w="629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48"/>
            <p:cNvSpPr/>
            <p:nvPr/>
          </p:nvSpPr>
          <p:spPr>
            <a:xfrm>
              <a:off x="5044529" y="4457861"/>
              <a:ext cx="336092" cy="363011"/>
            </a:xfrm>
            <a:custGeom>
              <a:rect b="b" l="l" r="r" t="t"/>
              <a:pathLst>
                <a:path extrusionOk="0" h="627" w="582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5" name="Google Shape;1195;p48"/>
          <p:cNvGrpSpPr/>
          <p:nvPr/>
        </p:nvGrpSpPr>
        <p:grpSpPr>
          <a:xfrm>
            <a:off x="4527327" y="2747224"/>
            <a:ext cx="445818" cy="423063"/>
            <a:chOff x="7000306" y="4442411"/>
            <a:chExt cx="720224" cy="683463"/>
          </a:xfrm>
        </p:grpSpPr>
        <p:sp>
          <p:nvSpPr>
            <p:cNvPr id="1196" name="Google Shape;1196;p48"/>
            <p:cNvSpPr/>
            <p:nvPr/>
          </p:nvSpPr>
          <p:spPr>
            <a:xfrm>
              <a:off x="7360523" y="4580400"/>
              <a:ext cx="360007" cy="280995"/>
            </a:xfrm>
            <a:custGeom>
              <a:rect b="b" l="l" r="r" t="t"/>
              <a:pathLst>
                <a:path extrusionOk="0" h="548" w="701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48"/>
            <p:cNvSpPr/>
            <p:nvPr/>
          </p:nvSpPr>
          <p:spPr>
            <a:xfrm>
              <a:off x="7359894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48"/>
            <p:cNvSpPr/>
            <p:nvPr/>
          </p:nvSpPr>
          <p:spPr>
            <a:xfrm>
              <a:off x="7079935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48"/>
            <p:cNvSpPr/>
            <p:nvPr/>
          </p:nvSpPr>
          <p:spPr>
            <a:xfrm>
              <a:off x="7000306" y="4580400"/>
              <a:ext cx="360216" cy="280995"/>
            </a:xfrm>
            <a:custGeom>
              <a:rect b="b" l="l" r="r" t="t"/>
              <a:pathLst>
                <a:path extrusionOk="0" h="548" w="701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48"/>
            <p:cNvSpPr/>
            <p:nvPr/>
          </p:nvSpPr>
          <p:spPr>
            <a:xfrm>
              <a:off x="7228925" y="4442411"/>
              <a:ext cx="262985" cy="354379"/>
            </a:xfrm>
            <a:custGeom>
              <a:rect b="b" l="l" r="r" t="t"/>
              <a:pathLst>
                <a:path extrusionOk="0" h="691" w="512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1" name="Google Shape;1201;p48"/>
          <p:cNvGrpSpPr/>
          <p:nvPr/>
        </p:nvGrpSpPr>
        <p:grpSpPr>
          <a:xfrm>
            <a:off x="5168535" y="2745021"/>
            <a:ext cx="445779" cy="427468"/>
            <a:chOff x="8074325" y="4438852"/>
            <a:chExt cx="720160" cy="690579"/>
          </a:xfrm>
        </p:grpSpPr>
        <p:sp>
          <p:nvSpPr>
            <p:cNvPr id="1202" name="Google Shape;1202;p48"/>
            <p:cNvSpPr/>
            <p:nvPr/>
          </p:nvSpPr>
          <p:spPr>
            <a:xfrm>
              <a:off x="8177523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48"/>
            <p:cNvSpPr/>
            <p:nvPr/>
          </p:nvSpPr>
          <p:spPr>
            <a:xfrm>
              <a:off x="8434850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48"/>
            <p:cNvSpPr/>
            <p:nvPr/>
          </p:nvSpPr>
          <p:spPr>
            <a:xfrm>
              <a:off x="8434850" y="4663708"/>
              <a:ext cx="359635" cy="240202"/>
            </a:xfrm>
            <a:custGeom>
              <a:rect b="b" l="l" r="r" t="t"/>
              <a:pathLst>
                <a:path extrusionOk="0" h="375" w="562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48"/>
            <p:cNvSpPr/>
            <p:nvPr/>
          </p:nvSpPr>
          <p:spPr>
            <a:xfrm>
              <a:off x="8434850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48"/>
            <p:cNvSpPr/>
            <p:nvPr/>
          </p:nvSpPr>
          <p:spPr>
            <a:xfrm>
              <a:off x="8074325" y="4663708"/>
              <a:ext cx="360524" cy="240202"/>
            </a:xfrm>
            <a:custGeom>
              <a:rect b="b" l="l" r="r" t="t"/>
              <a:pathLst>
                <a:path extrusionOk="0" h="375" w="563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48"/>
            <p:cNvSpPr/>
            <p:nvPr/>
          </p:nvSpPr>
          <p:spPr>
            <a:xfrm>
              <a:off x="8177523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8" name="Google Shape;1208;p48"/>
          <p:cNvGrpSpPr/>
          <p:nvPr/>
        </p:nvGrpSpPr>
        <p:grpSpPr>
          <a:xfrm>
            <a:off x="6450880" y="2758970"/>
            <a:ext cx="445629" cy="399565"/>
            <a:chOff x="9878975" y="4425243"/>
            <a:chExt cx="719918" cy="645502"/>
          </a:xfrm>
        </p:grpSpPr>
        <p:sp>
          <p:nvSpPr>
            <p:cNvPr id="1209" name="Google Shape;1209;p48"/>
            <p:cNvSpPr/>
            <p:nvPr/>
          </p:nvSpPr>
          <p:spPr>
            <a:xfrm>
              <a:off x="10225338" y="4708710"/>
              <a:ext cx="373555" cy="362034"/>
            </a:xfrm>
            <a:custGeom>
              <a:rect b="b" l="l" r="r" t="t"/>
              <a:pathLst>
                <a:path extrusionOk="0" h="614" w="635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48"/>
            <p:cNvSpPr/>
            <p:nvPr/>
          </p:nvSpPr>
          <p:spPr>
            <a:xfrm>
              <a:off x="10067759" y="4425243"/>
              <a:ext cx="361073" cy="361365"/>
            </a:xfrm>
            <a:custGeom>
              <a:rect b="b" l="l" r="r" t="t"/>
              <a:pathLst>
                <a:path extrusionOk="0" h="613" w="614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48"/>
            <p:cNvSpPr/>
            <p:nvPr/>
          </p:nvSpPr>
          <p:spPr>
            <a:xfrm>
              <a:off x="9878975" y="4708710"/>
              <a:ext cx="359959" cy="362034"/>
            </a:xfrm>
            <a:custGeom>
              <a:rect b="b" l="l" r="r" t="t"/>
              <a:pathLst>
                <a:path extrusionOk="0" h="614" w="612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2" name="Google Shape;1212;p48"/>
          <p:cNvGrpSpPr/>
          <p:nvPr/>
        </p:nvGrpSpPr>
        <p:grpSpPr>
          <a:xfrm>
            <a:off x="7091897" y="2747771"/>
            <a:ext cx="445785" cy="421964"/>
            <a:chOff x="10914544" y="4407150"/>
            <a:chExt cx="720170" cy="681687"/>
          </a:xfrm>
        </p:grpSpPr>
        <p:sp>
          <p:nvSpPr>
            <p:cNvPr id="1213" name="Google Shape;1213;p48"/>
            <p:cNvSpPr/>
            <p:nvPr/>
          </p:nvSpPr>
          <p:spPr>
            <a:xfrm>
              <a:off x="10914544" y="4407150"/>
              <a:ext cx="349099" cy="392923"/>
            </a:xfrm>
            <a:custGeom>
              <a:rect b="b" l="l" r="r" t="t"/>
              <a:pathLst>
                <a:path extrusionOk="0" h="712" w="632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8"/>
            <p:cNvSpPr/>
            <p:nvPr/>
          </p:nvSpPr>
          <p:spPr>
            <a:xfrm>
              <a:off x="10933187" y="4759296"/>
              <a:ext cx="393264" cy="329541"/>
            </a:xfrm>
            <a:custGeom>
              <a:rect b="b" l="l" r="r" t="t"/>
              <a:pathLst>
                <a:path extrusionOk="0" h="597" w="712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48"/>
            <p:cNvSpPr/>
            <p:nvPr/>
          </p:nvSpPr>
          <p:spPr>
            <a:xfrm>
              <a:off x="11285615" y="4696357"/>
              <a:ext cx="330458" cy="392479"/>
            </a:xfrm>
            <a:custGeom>
              <a:rect b="b" l="l" r="r" t="t"/>
              <a:pathLst>
                <a:path extrusionOk="0" h="711" w="598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48"/>
            <p:cNvSpPr/>
            <p:nvPr/>
          </p:nvSpPr>
          <p:spPr>
            <a:xfrm>
              <a:off x="11222808" y="4407150"/>
              <a:ext cx="411906" cy="329541"/>
            </a:xfrm>
            <a:custGeom>
              <a:rect b="b" l="l" r="r" t="t"/>
              <a:pathLst>
                <a:path extrusionOk="0" h="597" w="746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7" name="Google Shape;1217;p48"/>
          <p:cNvGrpSpPr/>
          <p:nvPr/>
        </p:nvGrpSpPr>
        <p:grpSpPr>
          <a:xfrm>
            <a:off x="5809687" y="2755885"/>
            <a:ext cx="445805" cy="405735"/>
            <a:chOff x="8843122" y="4420259"/>
            <a:chExt cx="720202" cy="655469"/>
          </a:xfrm>
        </p:grpSpPr>
        <p:sp>
          <p:nvSpPr>
            <p:cNvPr id="1218" name="Google Shape;1218;p48"/>
            <p:cNvSpPr/>
            <p:nvPr/>
          </p:nvSpPr>
          <p:spPr>
            <a:xfrm>
              <a:off x="8843122" y="4664371"/>
              <a:ext cx="351295" cy="411356"/>
            </a:xfrm>
            <a:custGeom>
              <a:rect b="b" l="l" r="r" t="t"/>
              <a:pathLst>
                <a:path extrusionOk="0" h="618" w="53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48"/>
            <p:cNvSpPr/>
            <p:nvPr/>
          </p:nvSpPr>
          <p:spPr>
            <a:xfrm>
              <a:off x="9232824" y="4664371"/>
              <a:ext cx="330500" cy="411356"/>
            </a:xfrm>
            <a:custGeom>
              <a:rect b="b" l="l" r="r" t="t"/>
              <a:pathLst>
                <a:path extrusionOk="0" h="618" w="499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48"/>
            <p:cNvSpPr/>
            <p:nvPr/>
          </p:nvSpPr>
          <p:spPr>
            <a:xfrm>
              <a:off x="9108305" y="4859367"/>
              <a:ext cx="210630" cy="182470"/>
            </a:xfrm>
            <a:custGeom>
              <a:rect b="b" l="l" r="r" t="t"/>
              <a:pathLst>
                <a:path extrusionOk="0" h="274" w="318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48"/>
            <p:cNvSpPr/>
            <p:nvPr/>
          </p:nvSpPr>
          <p:spPr>
            <a:xfrm>
              <a:off x="8990881" y="4420259"/>
              <a:ext cx="445234" cy="224220"/>
            </a:xfrm>
            <a:custGeom>
              <a:rect b="b" l="l" r="r" t="t"/>
              <a:pathLst>
                <a:path extrusionOk="0" h="337" w="672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48"/>
            <p:cNvSpPr/>
            <p:nvPr/>
          </p:nvSpPr>
          <p:spPr>
            <a:xfrm>
              <a:off x="8988924" y="4625814"/>
              <a:ext cx="207939" cy="207766"/>
            </a:xfrm>
            <a:custGeom>
              <a:rect b="b" l="l" r="r" t="t"/>
              <a:pathLst>
                <a:path extrusionOk="0" h="312" w="314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48"/>
            <p:cNvSpPr/>
            <p:nvPr/>
          </p:nvSpPr>
          <p:spPr>
            <a:xfrm>
              <a:off x="9232824" y="4627288"/>
              <a:ext cx="203291" cy="203591"/>
            </a:xfrm>
            <a:custGeom>
              <a:rect b="b" l="l" r="r" t="t"/>
              <a:pathLst>
                <a:path extrusionOk="0" h="306" w="307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4" name="Google Shape;1224;p48"/>
          <p:cNvGrpSpPr/>
          <p:nvPr/>
        </p:nvGrpSpPr>
        <p:grpSpPr>
          <a:xfrm>
            <a:off x="2612557" y="2054447"/>
            <a:ext cx="445812" cy="394518"/>
            <a:chOff x="1510757" y="3225422"/>
            <a:chExt cx="720214" cy="637347"/>
          </a:xfrm>
        </p:grpSpPr>
        <p:sp>
          <p:nvSpPr>
            <p:cNvPr id="1225" name="Google Shape;1225;p48"/>
            <p:cNvSpPr/>
            <p:nvPr/>
          </p:nvSpPr>
          <p:spPr>
            <a:xfrm>
              <a:off x="1774546" y="3475620"/>
              <a:ext cx="261417" cy="238347"/>
            </a:xfrm>
            <a:custGeom>
              <a:rect b="b" l="l" r="r" t="t"/>
              <a:pathLst>
                <a:path extrusionOk="0" h="351" w="385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48"/>
            <p:cNvSpPr/>
            <p:nvPr/>
          </p:nvSpPr>
          <p:spPr>
            <a:xfrm>
              <a:off x="2000650" y="3426634"/>
              <a:ext cx="230321" cy="296287"/>
            </a:xfrm>
            <a:custGeom>
              <a:rect b="b" l="l" r="r" t="t"/>
              <a:pathLst>
                <a:path extrusionOk="0" h="436" w="339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48"/>
            <p:cNvSpPr/>
            <p:nvPr/>
          </p:nvSpPr>
          <p:spPr>
            <a:xfrm>
              <a:off x="1774546" y="3225422"/>
              <a:ext cx="211874" cy="236503"/>
            </a:xfrm>
            <a:custGeom>
              <a:rect b="b" l="l" r="r" t="t"/>
              <a:pathLst>
                <a:path extrusionOk="0" h="348" w="312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48"/>
            <p:cNvSpPr/>
            <p:nvPr/>
          </p:nvSpPr>
          <p:spPr>
            <a:xfrm>
              <a:off x="1951107" y="3243857"/>
              <a:ext cx="274329" cy="218067"/>
            </a:xfrm>
            <a:custGeom>
              <a:rect b="b" l="l" r="r" t="t"/>
              <a:pathLst>
                <a:path extrusionOk="0" h="321" w="404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48"/>
            <p:cNvSpPr/>
            <p:nvPr/>
          </p:nvSpPr>
          <p:spPr>
            <a:xfrm>
              <a:off x="1858610" y="3710542"/>
              <a:ext cx="173926" cy="152226"/>
            </a:xfrm>
            <a:custGeom>
              <a:rect b="b" l="l" r="r" t="t"/>
              <a:pathLst>
                <a:path extrusionOk="0" h="224" w="256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48"/>
            <p:cNvSpPr/>
            <p:nvPr/>
          </p:nvSpPr>
          <p:spPr>
            <a:xfrm>
              <a:off x="1521825" y="3426634"/>
              <a:ext cx="288560" cy="234396"/>
            </a:xfrm>
            <a:custGeom>
              <a:rect b="b" l="l" r="r" t="t"/>
              <a:pathLst>
                <a:path extrusionOk="0" h="345" w="425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48"/>
            <p:cNvSpPr/>
            <p:nvPr/>
          </p:nvSpPr>
          <p:spPr>
            <a:xfrm>
              <a:off x="1510757" y="3234903"/>
              <a:ext cx="299628" cy="227021"/>
            </a:xfrm>
            <a:custGeom>
              <a:rect b="b" l="l" r="r" t="t"/>
              <a:pathLst>
                <a:path extrusionOk="0" h="334" w="441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2" name="Google Shape;1232;p48"/>
          <p:cNvGrpSpPr/>
          <p:nvPr/>
        </p:nvGrpSpPr>
        <p:grpSpPr>
          <a:xfrm>
            <a:off x="3303948" y="2071967"/>
            <a:ext cx="445767" cy="359478"/>
            <a:chOff x="2595501" y="3253725"/>
            <a:chExt cx="720141" cy="580739"/>
          </a:xfrm>
        </p:grpSpPr>
        <p:sp>
          <p:nvSpPr>
            <p:cNvPr id="1233" name="Google Shape;1233;p48"/>
            <p:cNvSpPr/>
            <p:nvPr/>
          </p:nvSpPr>
          <p:spPr>
            <a:xfrm>
              <a:off x="2595501" y="3269807"/>
              <a:ext cx="416349" cy="273171"/>
            </a:xfrm>
            <a:custGeom>
              <a:rect b="b" l="l" r="r" t="t"/>
              <a:pathLst>
                <a:path extrusionOk="0" h="472" w="722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48"/>
            <p:cNvSpPr/>
            <p:nvPr/>
          </p:nvSpPr>
          <p:spPr>
            <a:xfrm>
              <a:off x="2903528" y="3560177"/>
              <a:ext cx="374670" cy="273617"/>
            </a:xfrm>
            <a:custGeom>
              <a:rect b="b" l="l" r="r" t="t"/>
              <a:pathLst>
                <a:path extrusionOk="0" h="473" w="65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48"/>
            <p:cNvSpPr/>
            <p:nvPr/>
          </p:nvSpPr>
          <p:spPr>
            <a:xfrm>
              <a:off x="2635397" y="3497189"/>
              <a:ext cx="313600" cy="337276"/>
            </a:xfrm>
            <a:custGeom>
              <a:rect b="b" l="l" r="r" t="t"/>
              <a:pathLst>
                <a:path extrusionOk="0" h="583" w="544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48"/>
            <p:cNvSpPr/>
            <p:nvPr/>
          </p:nvSpPr>
          <p:spPr>
            <a:xfrm>
              <a:off x="2966382" y="3253725"/>
              <a:ext cx="349261" cy="352241"/>
            </a:xfrm>
            <a:custGeom>
              <a:rect b="b" l="l" r="r" t="t"/>
              <a:pathLst>
                <a:path extrusionOk="0" h="609" w="606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7" name="Google Shape;1237;p48"/>
          <p:cNvGrpSpPr/>
          <p:nvPr/>
        </p:nvGrpSpPr>
        <p:grpSpPr>
          <a:xfrm>
            <a:off x="4686619" y="2028935"/>
            <a:ext cx="443879" cy="445541"/>
            <a:chOff x="4764809" y="3184208"/>
            <a:chExt cx="717090" cy="719775"/>
          </a:xfrm>
        </p:grpSpPr>
        <p:sp>
          <p:nvSpPr>
            <p:cNvPr id="1238" name="Google Shape;1238;p48"/>
            <p:cNvSpPr/>
            <p:nvPr/>
          </p:nvSpPr>
          <p:spPr>
            <a:xfrm>
              <a:off x="5143387" y="3232375"/>
              <a:ext cx="338512" cy="556553"/>
            </a:xfrm>
            <a:custGeom>
              <a:rect b="b" l="l" r="r" t="t"/>
              <a:pathLst>
                <a:path extrusionOk="0" h="847" w="517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48"/>
            <p:cNvSpPr/>
            <p:nvPr/>
          </p:nvSpPr>
          <p:spPr>
            <a:xfrm>
              <a:off x="4783248" y="3418197"/>
              <a:ext cx="616697" cy="485785"/>
            </a:xfrm>
            <a:custGeom>
              <a:rect b="b" l="l" r="r" t="t"/>
              <a:pathLst>
                <a:path extrusionOk="0" h="739" w="942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48"/>
            <p:cNvSpPr/>
            <p:nvPr/>
          </p:nvSpPr>
          <p:spPr>
            <a:xfrm>
              <a:off x="4764809" y="3184208"/>
              <a:ext cx="585965" cy="520485"/>
            </a:xfrm>
            <a:custGeom>
              <a:rect b="b" l="l" r="r" t="t"/>
              <a:pathLst>
                <a:path extrusionOk="0" h="792" w="895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1" name="Google Shape;1241;p48"/>
          <p:cNvGrpSpPr/>
          <p:nvPr/>
        </p:nvGrpSpPr>
        <p:grpSpPr>
          <a:xfrm>
            <a:off x="3995295" y="2057900"/>
            <a:ext cx="445746" cy="387612"/>
            <a:chOff x="3680173" y="3231000"/>
            <a:chExt cx="720106" cy="626190"/>
          </a:xfrm>
        </p:grpSpPr>
        <p:sp>
          <p:nvSpPr>
            <p:cNvPr id="1242" name="Google Shape;1242;p48"/>
            <p:cNvSpPr/>
            <p:nvPr/>
          </p:nvSpPr>
          <p:spPr>
            <a:xfrm>
              <a:off x="3680173" y="3232386"/>
              <a:ext cx="468746" cy="451568"/>
            </a:xfrm>
            <a:custGeom>
              <a:rect b="b" l="l" r="r" t="t"/>
              <a:pathLst>
                <a:path extrusionOk="0" h="326" w="341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48"/>
            <p:cNvSpPr/>
            <p:nvPr/>
          </p:nvSpPr>
          <p:spPr>
            <a:xfrm>
              <a:off x="3743529" y="3408162"/>
              <a:ext cx="548171" cy="449028"/>
            </a:xfrm>
            <a:custGeom>
              <a:rect b="b" l="l" r="r" t="t"/>
              <a:pathLst>
                <a:path extrusionOk="0" h="324" w="399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48"/>
            <p:cNvSpPr/>
            <p:nvPr/>
          </p:nvSpPr>
          <p:spPr>
            <a:xfrm>
              <a:off x="4061000" y="3231000"/>
              <a:ext cx="339279" cy="508390"/>
            </a:xfrm>
            <a:custGeom>
              <a:rect b="b" l="l" r="r" t="t"/>
              <a:pathLst>
                <a:path extrusionOk="0" h="367" w="247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5" name="Google Shape;1245;p48"/>
          <p:cNvGrpSpPr/>
          <p:nvPr/>
        </p:nvGrpSpPr>
        <p:grpSpPr>
          <a:xfrm>
            <a:off x="6067382" y="2028896"/>
            <a:ext cx="443283" cy="445620"/>
            <a:chOff x="6931035" y="3184144"/>
            <a:chExt cx="716128" cy="719903"/>
          </a:xfrm>
        </p:grpSpPr>
        <p:sp>
          <p:nvSpPr>
            <p:cNvPr id="1246" name="Google Shape;1246;p48"/>
            <p:cNvSpPr/>
            <p:nvPr/>
          </p:nvSpPr>
          <p:spPr>
            <a:xfrm>
              <a:off x="7304099" y="3430106"/>
              <a:ext cx="343064" cy="228463"/>
            </a:xfrm>
            <a:custGeom>
              <a:rect b="b" l="l" r="r" t="t"/>
              <a:pathLst>
                <a:path extrusionOk="0" h="391" w="59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48"/>
            <p:cNvSpPr/>
            <p:nvPr/>
          </p:nvSpPr>
          <p:spPr>
            <a:xfrm>
              <a:off x="6931035" y="3430106"/>
              <a:ext cx="343548" cy="228463"/>
            </a:xfrm>
            <a:custGeom>
              <a:rect b="b" l="l" r="r" t="t"/>
              <a:pathLst>
                <a:path extrusionOk="0" h="391" w="591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48"/>
            <p:cNvSpPr/>
            <p:nvPr/>
          </p:nvSpPr>
          <p:spPr>
            <a:xfrm>
              <a:off x="7175631" y="3184144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48"/>
            <p:cNvSpPr/>
            <p:nvPr/>
          </p:nvSpPr>
          <p:spPr>
            <a:xfrm>
              <a:off x="7175631" y="3558678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0" name="Google Shape;1250;p48"/>
          <p:cNvGrpSpPr/>
          <p:nvPr/>
        </p:nvGrpSpPr>
        <p:grpSpPr>
          <a:xfrm>
            <a:off x="5376076" y="2028848"/>
            <a:ext cx="445727" cy="445714"/>
            <a:chOff x="5846429" y="3184067"/>
            <a:chExt cx="720076" cy="720055"/>
          </a:xfrm>
        </p:grpSpPr>
        <p:sp>
          <p:nvSpPr>
            <p:cNvPr id="1251" name="Google Shape;1251;p48"/>
            <p:cNvSpPr/>
            <p:nvPr/>
          </p:nvSpPr>
          <p:spPr>
            <a:xfrm>
              <a:off x="6207893" y="3184067"/>
              <a:ext cx="355998" cy="422879"/>
            </a:xfrm>
            <a:custGeom>
              <a:rect b="b" l="l" r="r" t="t"/>
              <a:pathLst>
                <a:path extrusionOk="0" h="642" w="54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48"/>
            <p:cNvSpPr/>
            <p:nvPr/>
          </p:nvSpPr>
          <p:spPr>
            <a:xfrm>
              <a:off x="5846429" y="3186676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48"/>
            <p:cNvSpPr/>
            <p:nvPr/>
          </p:nvSpPr>
          <p:spPr>
            <a:xfrm>
              <a:off x="5849043" y="3481007"/>
              <a:ext cx="355998" cy="423115"/>
            </a:xfrm>
            <a:custGeom>
              <a:rect b="b" l="l" r="r" t="t"/>
              <a:pathLst>
                <a:path extrusionOk="0" h="642" w="54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48"/>
            <p:cNvSpPr/>
            <p:nvPr/>
          </p:nvSpPr>
          <p:spPr>
            <a:xfrm>
              <a:off x="6143252" y="3545755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5" name="Google Shape;1255;p48"/>
          <p:cNvGrpSpPr/>
          <p:nvPr/>
        </p:nvGrpSpPr>
        <p:grpSpPr>
          <a:xfrm>
            <a:off x="2063281" y="2028793"/>
            <a:ext cx="303698" cy="445825"/>
            <a:chOff x="655600" y="3183978"/>
            <a:chExt cx="490627" cy="720234"/>
          </a:xfrm>
        </p:grpSpPr>
        <p:sp>
          <p:nvSpPr>
            <p:cNvPr id="1256" name="Google Shape;1256;p48"/>
            <p:cNvSpPr/>
            <p:nvPr/>
          </p:nvSpPr>
          <p:spPr>
            <a:xfrm>
              <a:off x="781315" y="3461564"/>
              <a:ext cx="274086" cy="162243"/>
            </a:xfrm>
            <a:custGeom>
              <a:rect b="b" l="l" r="r" t="t"/>
              <a:pathLst>
                <a:path extrusionOk="0" h="302" w="513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48"/>
            <p:cNvSpPr/>
            <p:nvPr/>
          </p:nvSpPr>
          <p:spPr>
            <a:xfrm>
              <a:off x="850087" y="3183978"/>
              <a:ext cx="259850" cy="244775"/>
            </a:xfrm>
            <a:custGeom>
              <a:rect b="b" l="l" r="r" t="t"/>
              <a:pathLst>
                <a:path extrusionOk="0" h="456" w="486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48"/>
            <p:cNvSpPr/>
            <p:nvPr/>
          </p:nvSpPr>
          <p:spPr>
            <a:xfrm>
              <a:off x="655600" y="3264496"/>
              <a:ext cx="213333" cy="294294"/>
            </a:xfrm>
            <a:custGeom>
              <a:rect b="b" l="l" r="r" t="t"/>
              <a:pathLst>
                <a:path extrusionOk="0" h="548" w="399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48"/>
            <p:cNvSpPr/>
            <p:nvPr/>
          </p:nvSpPr>
          <p:spPr>
            <a:xfrm>
              <a:off x="673846" y="3654405"/>
              <a:ext cx="303960" cy="249807"/>
            </a:xfrm>
            <a:custGeom>
              <a:rect b="b" l="l" r="r" t="t"/>
              <a:pathLst>
                <a:path extrusionOk="0" h="465" w="569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48"/>
            <p:cNvSpPr/>
            <p:nvPr/>
          </p:nvSpPr>
          <p:spPr>
            <a:xfrm>
              <a:off x="959159" y="3535238"/>
              <a:ext cx="187068" cy="287248"/>
            </a:xfrm>
            <a:custGeom>
              <a:rect b="b" l="l" r="r" t="t"/>
              <a:pathLst>
                <a:path extrusionOk="0" h="535" w="35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1" name="Google Shape;1261;p48"/>
          <p:cNvGrpSpPr/>
          <p:nvPr/>
        </p:nvGrpSpPr>
        <p:grpSpPr>
          <a:xfrm>
            <a:off x="6756243" y="2028909"/>
            <a:ext cx="189785" cy="445592"/>
            <a:chOff x="8011692" y="3184166"/>
            <a:chExt cx="306600" cy="719859"/>
          </a:xfrm>
        </p:grpSpPr>
        <p:sp>
          <p:nvSpPr>
            <p:cNvPr id="1262" name="Google Shape;1262;p48"/>
            <p:cNvSpPr/>
            <p:nvPr/>
          </p:nvSpPr>
          <p:spPr>
            <a:xfrm>
              <a:off x="8011692" y="3885096"/>
              <a:ext cx="306496" cy="18928"/>
            </a:xfrm>
            <a:custGeom>
              <a:rect b="b" l="l" r="r" t="t"/>
              <a:pathLst>
                <a:path extrusionOk="0" h="35" w="569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48"/>
            <p:cNvSpPr/>
            <p:nvPr/>
          </p:nvSpPr>
          <p:spPr>
            <a:xfrm>
              <a:off x="8011692" y="3184166"/>
              <a:ext cx="306496" cy="40025"/>
            </a:xfrm>
            <a:custGeom>
              <a:rect b="b" l="l" r="r" t="t"/>
              <a:pathLst>
                <a:path extrusionOk="0" h="74" w="569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48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48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48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48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8" name="Google Shape;1268;p48"/>
          <p:cNvGrpSpPr/>
          <p:nvPr/>
        </p:nvGrpSpPr>
        <p:grpSpPr>
          <a:xfrm>
            <a:off x="7191030" y="2028659"/>
            <a:ext cx="246199" cy="445516"/>
            <a:chOff x="4556125" y="630237"/>
            <a:chExt cx="3081338" cy="5568950"/>
          </a:xfrm>
        </p:grpSpPr>
        <p:sp>
          <p:nvSpPr>
            <p:cNvPr id="1269" name="Google Shape;1269;p48"/>
            <p:cNvSpPr/>
            <p:nvPr/>
          </p:nvSpPr>
          <p:spPr>
            <a:xfrm>
              <a:off x="4756150" y="630237"/>
              <a:ext cx="2397126" cy="1016000"/>
            </a:xfrm>
            <a:custGeom>
              <a:rect b="b" l="l" r="r" t="t"/>
              <a:pathLst>
                <a:path extrusionOk="0" h="233" w="55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48"/>
            <p:cNvSpPr/>
            <p:nvPr/>
          </p:nvSpPr>
          <p:spPr>
            <a:xfrm>
              <a:off x="4556125" y="1357312"/>
              <a:ext cx="3081338" cy="1135062"/>
            </a:xfrm>
            <a:custGeom>
              <a:rect b="b" l="l" r="r" t="t"/>
              <a:pathLst>
                <a:path extrusionOk="0" h="260" w="707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48"/>
            <p:cNvSpPr/>
            <p:nvPr/>
          </p:nvSpPr>
          <p:spPr>
            <a:xfrm>
              <a:off x="4556125" y="2168525"/>
              <a:ext cx="3081338" cy="1139825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48"/>
            <p:cNvSpPr/>
            <p:nvPr/>
          </p:nvSpPr>
          <p:spPr>
            <a:xfrm>
              <a:off x="4556125" y="2981325"/>
              <a:ext cx="3081338" cy="1138237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48"/>
            <p:cNvSpPr/>
            <p:nvPr/>
          </p:nvSpPr>
          <p:spPr>
            <a:xfrm>
              <a:off x="4830762" y="4476750"/>
              <a:ext cx="2535237" cy="1722437"/>
            </a:xfrm>
            <a:custGeom>
              <a:rect b="b" l="l" r="r" t="t"/>
              <a:pathLst>
                <a:path extrusionOk="0" h="395" w="582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48"/>
            <p:cNvSpPr/>
            <p:nvPr/>
          </p:nvSpPr>
          <p:spPr>
            <a:xfrm>
              <a:off x="5078412" y="4067175"/>
              <a:ext cx="714375" cy="322262"/>
            </a:xfrm>
            <a:custGeom>
              <a:rect b="b" l="l" r="r" t="t"/>
              <a:pathLst>
                <a:path extrusionOk="0" h="74" w="164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48"/>
            <p:cNvSpPr/>
            <p:nvPr/>
          </p:nvSpPr>
          <p:spPr>
            <a:xfrm>
              <a:off x="6389687" y="3844925"/>
              <a:ext cx="715962" cy="544512"/>
            </a:xfrm>
            <a:custGeom>
              <a:rect b="b" l="l" r="r" t="t"/>
              <a:pathLst>
                <a:path extrusionOk="0" h="125" w="164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6" name="Google Shape;1276;p48"/>
          <p:cNvGrpSpPr/>
          <p:nvPr/>
        </p:nvGrpSpPr>
        <p:grpSpPr>
          <a:xfrm>
            <a:off x="1372053" y="2028859"/>
            <a:ext cx="445768" cy="445697"/>
            <a:chOff x="1674084" y="3214987"/>
            <a:chExt cx="720142" cy="720027"/>
          </a:xfrm>
        </p:grpSpPr>
        <p:sp>
          <p:nvSpPr>
            <p:cNvPr id="1277" name="Google Shape;1277;p48"/>
            <p:cNvSpPr/>
            <p:nvPr/>
          </p:nvSpPr>
          <p:spPr>
            <a:xfrm>
              <a:off x="1674084" y="3354958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48"/>
            <p:cNvSpPr/>
            <p:nvPr/>
          </p:nvSpPr>
          <p:spPr>
            <a:xfrm>
              <a:off x="1674084" y="3534654"/>
              <a:ext cx="179880" cy="21352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48"/>
            <p:cNvSpPr/>
            <p:nvPr/>
          </p:nvSpPr>
          <p:spPr>
            <a:xfrm>
              <a:off x="1861110" y="3214987"/>
              <a:ext cx="212190" cy="179696"/>
            </a:xfrm>
            <a:custGeom>
              <a:rect b="b" l="l" r="r" t="t"/>
              <a:pathLst>
                <a:path extrusionOk="0" h="204" w="241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2040679" y="3214987"/>
              <a:ext cx="213433" cy="179696"/>
            </a:xfrm>
            <a:custGeom>
              <a:rect b="b" l="l" r="r" t="t"/>
              <a:pathLst>
                <a:path extrusionOk="0" h="204" w="242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48"/>
            <p:cNvSpPr/>
            <p:nvPr/>
          </p:nvSpPr>
          <p:spPr>
            <a:xfrm>
              <a:off x="1674084" y="3714660"/>
              <a:ext cx="173666" cy="220353"/>
            </a:xfrm>
            <a:custGeom>
              <a:rect b="b" l="l" r="r" t="t"/>
              <a:pathLst>
                <a:path extrusionOk="0" h="250" w="197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48"/>
            <p:cNvSpPr/>
            <p:nvPr/>
          </p:nvSpPr>
          <p:spPr>
            <a:xfrm>
              <a:off x="1674084" y="3214987"/>
              <a:ext cx="219646" cy="173489"/>
            </a:xfrm>
            <a:custGeom>
              <a:rect b="b" l="l" r="r" t="t"/>
              <a:pathLst>
                <a:path extrusionOk="0" h="197" w="249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1995010" y="3754076"/>
              <a:ext cx="212501" cy="180938"/>
            </a:xfrm>
            <a:custGeom>
              <a:rect b="b" l="l" r="r" t="t"/>
              <a:pathLst>
                <a:path extrusionOk="0" h="205" w="241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48"/>
            <p:cNvSpPr/>
            <p:nvPr/>
          </p:nvSpPr>
          <p:spPr>
            <a:xfrm>
              <a:off x="2220560" y="3214987"/>
              <a:ext cx="173666" cy="219422"/>
            </a:xfrm>
            <a:custGeom>
              <a:rect b="b" l="l" r="r" t="t"/>
              <a:pathLst>
                <a:path extrusionOk="0" h="249" w="197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48"/>
            <p:cNvSpPr/>
            <p:nvPr/>
          </p:nvSpPr>
          <p:spPr>
            <a:xfrm>
              <a:off x="2214346" y="3400890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48"/>
            <p:cNvSpPr/>
            <p:nvPr/>
          </p:nvSpPr>
          <p:spPr>
            <a:xfrm>
              <a:off x="1814198" y="3754076"/>
              <a:ext cx="213433" cy="180938"/>
            </a:xfrm>
            <a:custGeom>
              <a:rect b="b" l="l" r="r" t="t"/>
              <a:pathLst>
                <a:path extrusionOk="0" h="205" w="242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48"/>
            <p:cNvSpPr/>
            <p:nvPr/>
          </p:nvSpPr>
          <p:spPr>
            <a:xfrm>
              <a:off x="2214346" y="3580587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48"/>
            <p:cNvSpPr/>
            <p:nvPr/>
          </p:nvSpPr>
          <p:spPr>
            <a:xfrm>
              <a:off x="2174890" y="3760283"/>
              <a:ext cx="219335" cy="174731"/>
            </a:xfrm>
            <a:custGeom>
              <a:rect b="b" l="l" r="r" t="t"/>
              <a:pathLst>
                <a:path extrusionOk="0" h="198" w="249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9" name="Google Shape;1289;p48"/>
          <p:cNvGrpSpPr/>
          <p:nvPr/>
        </p:nvGrpSpPr>
        <p:grpSpPr>
          <a:xfrm>
            <a:off x="680894" y="2028821"/>
            <a:ext cx="445578" cy="445773"/>
            <a:chOff x="557511" y="3214925"/>
            <a:chExt cx="719836" cy="720150"/>
          </a:xfrm>
        </p:grpSpPr>
        <p:sp>
          <p:nvSpPr>
            <p:cNvPr id="1290" name="Google Shape;1290;p48"/>
            <p:cNvSpPr/>
            <p:nvPr/>
          </p:nvSpPr>
          <p:spPr>
            <a:xfrm>
              <a:off x="557511" y="3214925"/>
              <a:ext cx="434543" cy="347863"/>
            </a:xfrm>
            <a:custGeom>
              <a:rect b="b" l="l" r="r" t="t"/>
              <a:pathLst>
                <a:path extrusionOk="0" h="412" w="515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48"/>
            <p:cNvSpPr/>
            <p:nvPr/>
          </p:nvSpPr>
          <p:spPr>
            <a:xfrm>
              <a:off x="929646" y="3214925"/>
              <a:ext cx="347700" cy="434664"/>
            </a:xfrm>
            <a:custGeom>
              <a:rect b="b" l="l" r="r" t="t"/>
              <a:pathLst>
                <a:path extrusionOk="0" h="515" w="412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48"/>
            <p:cNvSpPr/>
            <p:nvPr/>
          </p:nvSpPr>
          <p:spPr>
            <a:xfrm>
              <a:off x="557511" y="3500411"/>
              <a:ext cx="347040" cy="434664"/>
            </a:xfrm>
            <a:custGeom>
              <a:rect b="b" l="l" r="r" t="t"/>
              <a:pathLst>
                <a:path extrusionOk="0" h="515" w="411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48"/>
            <p:cNvSpPr/>
            <p:nvPr/>
          </p:nvSpPr>
          <p:spPr>
            <a:xfrm>
              <a:off x="842804" y="3588202"/>
              <a:ext cx="434543" cy="346873"/>
            </a:xfrm>
            <a:custGeom>
              <a:rect b="b" l="l" r="r" t="t"/>
              <a:pathLst>
                <a:path extrusionOk="0" h="411" w="515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4" name="Google Shape;1294;p48"/>
          <p:cNvGrpSpPr/>
          <p:nvPr/>
        </p:nvGrpSpPr>
        <p:grpSpPr>
          <a:xfrm>
            <a:off x="624777" y="3465156"/>
            <a:ext cx="445905" cy="400522"/>
            <a:chOff x="1147762" y="1131887"/>
            <a:chExt cx="5137150" cy="4619626"/>
          </a:xfrm>
        </p:grpSpPr>
        <p:sp>
          <p:nvSpPr>
            <p:cNvPr id="1295" name="Google Shape;1295;p48"/>
            <p:cNvSpPr/>
            <p:nvPr/>
          </p:nvSpPr>
          <p:spPr>
            <a:xfrm>
              <a:off x="1147762" y="2425700"/>
              <a:ext cx="2505075" cy="3325813"/>
            </a:xfrm>
            <a:custGeom>
              <a:rect b="b" l="l" r="r" t="t"/>
              <a:pathLst>
                <a:path extrusionOk="0" h="751" w="566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48"/>
            <p:cNvSpPr/>
            <p:nvPr/>
          </p:nvSpPr>
          <p:spPr>
            <a:xfrm>
              <a:off x="2617787" y="3519487"/>
              <a:ext cx="3667125" cy="2232024"/>
            </a:xfrm>
            <a:custGeom>
              <a:rect b="b" l="l" r="r" t="t"/>
              <a:pathLst>
                <a:path extrusionOk="0" h="504" w="829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48"/>
            <p:cNvSpPr/>
            <p:nvPr/>
          </p:nvSpPr>
          <p:spPr>
            <a:xfrm>
              <a:off x="2449512" y="1131887"/>
              <a:ext cx="3167061" cy="3259137"/>
            </a:xfrm>
            <a:custGeom>
              <a:rect b="b" l="l" r="r" t="t"/>
              <a:pathLst>
                <a:path extrusionOk="0" h="736" w="716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8" name="Google Shape;1298;p48"/>
          <p:cNvGrpSpPr/>
          <p:nvPr/>
        </p:nvGrpSpPr>
        <p:grpSpPr>
          <a:xfrm>
            <a:off x="1422106" y="3458810"/>
            <a:ext cx="445901" cy="413282"/>
            <a:chOff x="1570037" y="1341437"/>
            <a:chExt cx="4943475" cy="4576762"/>
          </a:xfrm>
        </p:grpSpPr>
        <p:sp>
          <p:nvSpPr>
            <p:cNvPr id="1299" name="Google Shape;1299;p48"/>
            <p:cNvSpPr/>
            <p:nvPr/>
          </p:nvSpPr>
          <p:spPr>
            <a:xfrm>
              <a:off x="4814887" y="3284537"/>
              <a:ext cx="1673225" cy="1187450"/>
            </a:xfrm>
            <a:custGeom>
              <a:rect b="b" l="l" r="r" t="t"/>
              <a:pathLst>
                <a:path extrusionOk="0" h="270" w="381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48"/>
            <p:cNvSpPr/>
            <p:nvPr/>
          </p:nvSpPr>
          <p:spPr>
            <a:xfrm>
              <a:off x="2355850" y="4164012"/>
              <a:ext cx="1208087" cy="1560512"/>
            </a:xfrm>
            <a:custGeom>
              <a:rect b="b" l="l" r="r" t="t"/>
              <a:pathLst>
                <a:path extrusionOk="0" h="355" w="275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48"/>
            <p:cNvSpPr/>
            <p:nvPr/>
          </p:nvSpPr>
          <p:spPr>
            <a:xfrm>
              <a:off x="2636837" y="1443037"/>
              <a:ext cx="1581150" cy="1635125"/>
            </a:xfrm>
            <a:custGeom>
              <a:rect b="b" l="l" r="r" t="t"/>
              <a:pathLst>
                <a:path extrusionOk="0" h="372" w="36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48"/>
            <p:cNvSpPr/>
            <p:nvPr/>
          </p:nvSpPr>
          <p:spPr>
            <a:xfrm>
              <a:off x="1570037" y="3162300"/>
              <a:ext cx="1800225" cy="2562225"/>
            </a:xfrm>
            <a:custGeom>
              <a:rect b="b" l="l" r="r" t="t"/>
              <a:pathLst>
                <a:path extrusionOk="0" h="583" w="41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48"/>
            <p:cNvSpPr/>
            <p:nvPr/>
          </p:nvSpPr>
          <p:spPr>
            <a:xfrm>
              <a:off x="3101975" y="1341437"/>
              <a:ext cx="2481262" cy="1855787"/>
            </a:xfrm>
            <a:custGeom>
              <a:rect b="b" l="l" r="r" t="t"/>
              <a:pathLst>
                <a:path extrusionOk="0" h="422" w="565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48"/>
            <p:cNvSpPr/>
            <p:nvPr/>
          </p:nvSpPr>
          <p:spPr>
            <a:xfrm>
              <a:off x="4019550" y="4094162"/>
              <a:ext cx="2493962" cy="1824037"/>
            </a:xfrm>
            <a:custGeom>
              <a:rect b="b" l="l" r="r" t="t"/>
              <a:pathLst>
                <a:path extrusionOk="0" h="415" w="568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5" name="Google Shape;1305;p48"/>
          <p:cNvGrpSpPr/>
          <p:nvPr/>
        </p:nvGrpSpPr>
        <p:grpSpPr>
          <a:xfrm>
            <a:off x="3907429" y="3442911"/>
            <a:ext cx="441332" cy="445721"/>
            <a:chOff x="5770007" y="5489899"/>
            <a:chExt cx="712976" cy="720067"/>
          </a:xfrm>
        </p:grpSpPr>
        <p:sp>
          <p:nvSpPr>
            <p:cNvPr id="1306" name="Google Shape;1306;p48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48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48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48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48"/>
            <p:cNvSpPr/>
            <p:nvPr/>
          </p:nvSpPr>
          <p:spPr>
            <a:xfrm>
              <a:off x="6011100" y="5535496"/>
              <a:ext cx="228017" cy="163872"/>
            </a:xfrm>
            <a:custGeom>
              <a:rect b="b" l="l" r="r" t="t"/>
              <a:pathLst>
                <a:path extrusionOk="0" h="258" w="362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48"/>
            <p:cNvSpPr/>
            <p:nvPr/>
          </p:nvSpPr>
          <p:spPr>
            <a:xfrm>
              <a:off x="6011100" y="6000263"/>
              <a:ext cx="228017" cy="164103"/>
            </a:xfrm>
            <a:custGeom>
              <a:rect b="b" l="l" r="r" t="t"/>
              <a:pathLst>
                <a:path extrusionOk="0" h="258" w="362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48"/>
            <p:cNvSpPr/>
            <p:nvPr/>
          </p:nvSpPr>
          <p:spPr>
            <a:xfrm>
              <a:off x="5814051" y="5734318"/>
              <a:ext cx="162411" cy="230995"/>
            </a:xfrm>
            <a:custGeom>
              <a:rect b="b" l="l" r="r" t="t"/>
              <a:pathLst>
                <a:path extrusionOk="0" h="363" w="258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48"/>
            <p:cNvSpPr/>
            <p:nvPr/>
          </p:nvSpPr>
          <p:spPr>
            <a:xfrm>
              <a:off x="6273756" y="5735013"/>
              <a:ext cx="162411" cy="230300"/>
            </a:xfrm>
            <a:custGeom>
              <a:rect b="b" l="l" r="r" t="t"/>
              <a:pathLst>
                <a:path extrusionOk="0" h="362" w="258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4" name="Google Shape;1314;p48"/>
          <p:cNvGrpSpPr/>
          <p:nvPr/>
        </p:nvGrpSpPr>
        <p:grpSpPr>
          <a:xfrm>
            <a:off x="4700220" y="3465381"/>
            <a:ext cx="445651" cy="400824"/>
            <a:chOff x="7050768" y="5526199"/>
            <a:chExt cx="719953" cy="647534"/>
          </a:xfrm>
        </p:grpSpPr>
        <p:sp>
          <p:nvSpPr>
            <p:cNvPr id="1315" name="Google Shape;1315;p48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48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8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8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48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48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48"/>
            <p:cNvSpPr/>
            <p:nvPr/>
          </p:nvSpPr>
          <p:spPr>
            <a:xfrm>
              <a:off x="7134476" y="5655289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48"/>
            <p:cNvSpPr/>
            <p:nvPr/>
          </p:nvSpPr>
          <p:spPr>
            <a:xfrm>
              <a:off x="7351783" y="5564482"/>
              <a:ext cx="119371" cy="92287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48"/>
            <p:cNvSpPr/>
            <p:nvPr/>
          </p:nvSpPr>
          <p:spPr>
            <a:xfrm>
              <a:off x="7548579" y="5894792"/>
              <a:ext cx="138958" cy="149249"/>
            </a:xfrm>
            <a:custGeom>
              <a:rect b="b" l="l" r="r" t="t"/>
              <a:pathLst>
                <a:path extrusionOk="0" h="327" w="305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48"/>
            <p:cNvSpPr/>
            <p:nvPr/>
          </p:nvSpPr>
          <p:spPr>
            <a:xfrm>
              <a:off x="7548579" y="5655844"/>
              <a:ext cx="138958" cy="149065"/>
            </a:xfrm>
            <a:custGeom>
              <a:rect b="b" l="l" r="r" t="t"/>
              <a:pathLst>
                <a:path extrusionOk="0" h="327" w="305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48"/>
            <p:cNvSpPr/>
            <p:nvPr/>
          </p:nvSpPr>
          <p:spPr>
            <a:xfrm>
              <a:off x="7134476" y="5894792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48"/>
            <p:cNvSpPr/>
            <p:nvPr/>
          </p:nvSpPr>
          <p:spPr>
            <a:xfrm>
              <a:off x="7351783" y="6043117"/>
              <a:ext cx="119371" cy="92102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7" name="Google Shape;1327;p48"/>
          <p:cNvGrpSpPr/>
          <p:nvPr/>
        </p:nvGrpSpPr>
        <p:grpSpPr>
          <a:xfrm>
            <a:off x="6294736" y="3465451"/>
            <a:ext cx="445681" cy="400651"/>
            <a:chOff x="9626723" y="5526313"/>
            <a:chExt cx="720002" cy="647256"/>
          </a:xfrm>
        </p:grpSpPr>
        <p:sp>
          <p:nvSpPr>
            <p:cNvPr id="1328" name="Google Shape;1328;p48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48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48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48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48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48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48"/>
            <p:cNvSpPr/>
            <p:nvPr/>
          </p:nvSpPr>
          <p:spPr>
            <a:xfrm>
              <a:off x="10198227" y="5672808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48"/>
            <p:cNvSpPr/>
            <p:nvPr/>
          </p:nvSpPr>
          <p:spPr>
            <a:xfrm>
              <a:off x="10197835" y="594458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48"/>
            <p:cNvSpPr/>
            <p:nvPr/>
          </p:nvSpPr>
          <p:spPr>
            <a:xfrm>
              <a:off x="9938649" y="6122111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48"/>
            <p:cNvSpPr/>
            <p:nvPr/>
          </p:nvSpPr>
          <p:spPr>
            <a:xfrm>
              <a:off x="9728084" y="5944196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48"/>
            <p:cNvSpPr/>
            <p:nvPr/>
          </p:nvSpPr>
          <p:spPr>
            <a:xfrm>
              <a:off x="9728084" y="567221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48"/>
            <p:cNvSpPr/>
            <p:nvPr/>
          </p:nvSpPr>
          <p:spPr>
            <a:xfrm>
              <a:off x="9939237" y="5573835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0" name="Google Shape;1340;p48"/>
          <p:cNvGrpSpPr/>
          <p:nvPr/>
        </p:nvGrpSpPr>
        <p:grpSpPr>
          <a:xfrm>
            <a:off x="7091976" y="3442888"/>
            <a:ext cx="445582" cy="445743"/>
            <a:chOff x="10914672" y="5489861"/>
            <a:chExt cx="719842" cy="720102"/>
          </a:xfrm>
        </p:grpSpPr>
        <p:sp>
          <p:nvSpPr>
            <p:cNvPr id="1341" name="Google Shape;1341;p48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48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48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48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48"/>
            <p:cNvSpPr/>
            <p:nvPr/>
          </p:nvSpPr>
          <p:spPr>
            <a:xfrm>
              <a:off x="11595623" y="5710038"/>
              <a:ext cx="28649" cy="276082"/>
            </a:xfrm>
            <a:custGeom>
              <a:rect b="b" l="l" r="r" t="t"/>
              <a:pathLst>
                <a:path extrusionOk="0" h="376" w="39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48"/>
            <p:cNvSpPr/>
            <p:nvPr/>
          </p:nvSpPr>
          <p:spPr>
            <a:xfrm>
              <a:off x="11138826" y="6170527"/>
              <a:ext cx="275351" cy="29145"/>
            </a:xfrm>
            <a:custGeom>
              <a:rect b="b" l="l" r="r" t="t"/>
              <a:pathLst>
                <a:path extrusionOk="0" h="40" w="375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48"/>
            <p:cNvSpPr/>
            <p:nvPr/>
          </p:nvSpPr>
          <p:spPr>
            <a:xfrm>
              <a:off x="10925018" y="5713747"/>
              <a:ext cx="28649" cy="275287"/>
            </a:xfrm>
            <a:custGeom>
              <a:rect b="b" l="l" r="r" t="t"/>
              <a:pathLst>
                <a:path extrusionOk="0" h="375" w="39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48"/>
            <p:cNvSpPr/>
            <p:nvPr/>
          </p:nvSpPr>
          <p:spPr>
            <a:xfrm>
              <a:off x="11135112" y="5499930"/>
              <a:ext cx="275351" cy="28880"/>
            </a:xfrm>
            <a:custGeom>
              <a:rect b="b" l="l" r="r" t="t"/>
              <a:pathLst>
                <a:path extrusionOk="0" h="39" w="375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48"/>
            <p:cNvSpPr/>
            <p:nvPr/>
          </p:nvSpPr>
          <p:spPr>
            <a:xfrm>
              <a:off x="11578115" y="5950881"/>
              <a:ext cx="52789" cy="38948"/>
            </a:xfrm>
            <a:custGeom>
              <a:rect b="b" l="l" r="r" t="t"/>
              <a:pathLst>
                <a:path extrusionOk="0" h="147" w="199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48"/>
            <p:cNvSpPr/>
            <p:nvPr/>
          </p:nvSpPr>
          <p:spPr>
            <a:xfrm>
              <a:off x="11135112" y="6152776"/>
              <a:ext cx="38199" cy="52991"/>
            </a:xfrm>
            <a:custGeom>
              <a:rect b="b" l="l" r="r" t="t"/>
              <a:pathLst>
                <a:path extrusionOk="0" h="200" w="144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48"/>
            <p:cNvSpPr/>
            <p:nvPr/>
          </p:nvSpPr>
          <p:spPr>
            <a:xfrm>
              <a:off x="10918386" y="5710038"/>
              <a:ext cx="53054" cy="38154"/>
            </a:xfrm>
            <a:custGeom>
              <a:rect b="b" l="l" r="r" t="t"/>
              <a:pathLst>
                <a:path extrusionOk="0" h="144" w="20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48"/>
            <p:cNvSpPr/>
            <p:nvPr/>
          </p:nvSpPr>
          <p:spPr>
            <a:xfrm>
              <a:off x="11375979" y="5493571"/>
              <a:ext cx="38199" cy="52726"/>
            </a:xfrm>
            <a:custGeom>
              <a:rect b="b" l="l" r="r" t="t"/>
              <a:pathLst>
                <a:path extrusionOk="0" h="199" w="144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3" name="Google Shape;1353;p48"/>
          <p:cNvGrpSpPr/>
          <p:nvPr/>
        </p:nvGrpSpPr>
        <p:grpSpPr>
          <a:xfrm>
            <a:off x="5497436" y="3453152"/>
            <a:ext cx="445821" cy="425246"/>
            <a:chOff x="8338678" y="5506443"/>
            <a:chExt cx="720227" cy="686988"/>
          </a:xfrm>
        </p:grpSpPr>
        <p:sp>
          <p:nvSpPr>
            <p:cNvPr id="1354" name="Google Shape;1354;p48"/>
            <p:cNvSpPr/>
            <p:nvPr/>
          </p:nvSpPr>
          <p:spPr>
            <a:xfrm>
              <a:off x="8706181" y="5506443"/>
              <a:ext cx="230803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48"/>
            <p:cNvSpPr/>
            <p:nvPr/>
          </p:nvSpPr>
          <p:spPr>
            <a:xfrm>
              <a:off x="8460817" y="5506443"/>
              <a:ext cx="230586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48"/>
            <p:cNvSpPr/>
            <p:nvPr/>
          </p:nvSpPr>
          <p:spPr>
            <a:xfrm>
              <a:off x="8338678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48"/>
            <p:cNvSpPr/>
            <p:nvPr/>
          </p:nvSpPr>
          <p:spPr>
            <a:xfrm>
              <a:off x="8828754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48"/>
            <p:cNvSpPr/>
            <p:nvPr/>
          </p:nvSpPr>
          <p:spPr>
            <a:xfrm>
              <a:off x="8706181" y="5930607"/>
              <a:ext cx="230803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48"/>
            <p:cNvSpPr/>
            <p:nvPr/>
          </p:nvSpPr>
          <p:spPr>
            <a:xfrm>
              <a:off x="8460817" y="5930607"/>
              <a:ext cx="230586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0" name="Google Shape;1360;p48"/>
          <p:cNvGrpSpPr/>
          <p:nvPr/>
        </p:nvGrpSpPr>
        <p:grpSpPr>
          <a:xfrm>
            <a:off x="2219093" y="3507742"/>
            <a:ext cx="1336824" cy="316035"/>
            <a:chOff x="3042485" y="5594633"/>
            <a:chExt cx="2159652" cy="510557"/>
          </a:xfrm>
        </p:grpSpPr>
        <p:sp>
          <p:nvSpPr>
            <p:cNvPr id="1361" name="Google Shape;1361;p48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48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48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48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48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48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48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48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48"/>
            <p:cNvSpPr/>
            <p:nvPr/>
          </p:nvSpPr>
          <p:spPr>
            <a:xfrm>
              <a:off x="3210195" y="5762654"/>
              <a:ext cx="174555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48"/>
            <p:cNvSpPr/>
            <p:nvPr/>
          </p:nvSpPr>
          <p:spPr>
            <a:xfrm>
              <a:off x="3485252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48"/>
            <p:cNvSpPr/>
            <p:nvPr/>
          </p:nvSpPr>
          <p:spPr>
            <a:xfrm>
              <a:off x="3760620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48"/>
            <p:cNvSpPr/>
            <p:nvPr/>
          </p:nvSpPr>
          <p:spPr>
            <a:xfrm>
              <a:off x="4035365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48"/>
            <p:cNvSpPr/>
            <p:nvPr/>
          </p:nvSpPr>
          <p:spPr>
            <a:xfrm>
              <a:off x="4310111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48"/>
            <p:cNvSpPr/>
            <p:nvPr/>
          </p:nvSpPr>
          <p:spPr>
            <a:xfrm>
              <a:off x="4585167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48"/>
            <p:cNvSpPr/>
            <p:nvPr/>
          </p:nvSpPr>
          <p:spPr>
            <a:xfrm>
              <a:off x="4859913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6" name="Google Shape;1376;p48"/>
          <p:cNvGrpSpPr/>
          <p:nvPr/>
        </p:nvGrpSpPr>
        <p:grpSpPr>
          <a:xfrm>
            <a:off x="6330833" y="4149858"/>
            <a:ext cx="373053" cy="445791"/>
            <a:chOff x="8095060" y="5664590"/>
            <a:chExt cx="497404" cy="594389"/>
          </a:xfrm>
        </p:grpSpPr>
        <p:grpSp>
          <p:nvGrpSpPr>
            <p:cNvPr id="1377" name="Google Shape;1377;p48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378" name="Google Shape;1378;p48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9" name="Google Shape;1379;p48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0" name="Google Shape;1380;p48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1" name="Google Shape;1381;p48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382" name="Google Shape;1382;p48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3" name="Google Shape;1383;p48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p48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5" name="Google Shape;1385;p48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386" name="Google Shape;1386;p48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7" name="Google Shape;1387;p48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1388;p48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9" name="Google Shape;1389;p48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390" name="Google Shape;1390;p48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1" name="Google Shape;1391;p48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2" name="Google Shape;1392;p48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93" name="Google Shape;1393;p48"/>
          <p:cNvGrpSpPr/>
          <p:nvPr/>
        </p:nvGrpSpPr>
        <p:grpSpPr>
          <a:xfrm>
            <a:off x="2413625" y="4149886"/>
            <a:ext cx="557162" cy="445734"/>
            <a:chOff x="4607809" y="5664627"/>
            <a:chExt cx="742883" cy="594312"/>
          </a:xfrm>
        </p:grpSpPr>
        <p:sp>
          <p:nvSpPr>
            <p:cNvPr id="1394" name="Google Shape;1394;p48"/>
            <p:cNvSpPr/>
            <p:nvPr/>
          </p:nvSpPr>
          <p:spPr>
            <a:xfrm>
              <a:off x="4607809" y="5824234"/>
              <a:ext cx="185166" cy="401151"/>
            </a:xfrm>
            <a:custGeom>
              <a:rect b="b" l="l" r="r" t="t"/>
              <a:pathLst>
                <a:path extrusionOk="0" h="2355" w="1083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48"/>
            <p:cNvSpPr/>
            <p:nvPr/>
          </p:nvSpPr>
          <p:spPr>
            <a:xfrm>
              <a:off x="4792974" y="5771259"/>
              <a:ext cx="185850" cy="454126"/>
            </a:xfrm>
            <a:custGeom>
              <a:rect b="b" l="l" r="r" t="t"/>
              <a:pathLst>
                <a:path extrusionOk="0" h="2666" w="1087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48"/>
            <p:cNvSpPr/>
            <p:nvPr/>
          </p:nvSpPr>
          <p:spPr>
            <a:xfrm>
              <a:off x="4978822" y="5717602"/>
              <a:ext cx="185679" cy="507784"/>
            </a:xfrm>
            <a:custGeom>
              <a:rect b="b" l="l" r="r" t="t"/>
              <a:pathLst>
                <a:path extrusionOk="0" h="2981" w="1086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48"/>
            <p:cNvSpPr/>
            <p:nvPr/>
          </p:nvSpPr>
          <p:spPr>
            <a:xfrm>
              <a:off x="5164499" y="5664627"/>
              <a:ext cx="185166" cy="560759"/>
            </a:xfrm>
            <a:custGeom>
              <a:rect b="b" l="l" r="r" t="t"/>
              <a:pathLst>
                <a:path extrusionOk="0" h="3292" w="1083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48"/>
            <p:cNvSpPr/>
            <p:nvPr/>
          </p:nvSpPr>
          <p:spPr>
            <a:xfrm>
              <a:off x="4607809" y="6225382"/>
              <a:ext cx="237484" cy="33556"/>
            </a:xfrm>
            <a:custGeom>
              <a:rect b="b" l="l" r="r" t="t"/>
              <a:pathLst>
                <a:path extrusionOk="0" h="197" w="1389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48"/>
            <p:cNvSpPr/>
            <p:nvPr/>
          </p:nvSpPr>
          <p:spPr>
            <a:xfrm>
              <a:off x="4792974" y="6225382"/>
              <a:ext cx="185850" cy="33556"/>
            </a:xfrm>
            <a:custGeom>
              <a:rect b="b" l="l" r="r" t="t"/>
              <a:pathLst>
                <a:path extrusionOk="0" h="197" w="1087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48"/>
            <p:cNvSpPr/>
            <p:nvPr/>
          </p:nvSpPr>
          <p:spPr>
            <a:xfrm>
              <a:off x="5112694" y="6225382"/>
              <a:ext cx="237997" cy="33556"/>
            </a:xfrm>
            <a:custGeom>
              <a:rect b="b" l="l" r="r" t="t"/>
              <a:pathLst>
                <a:path extrusionOk="0" h="197" w="1392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48"/>
            <p:cNvSpPr/>
            <p:nvPr/>
          </p:nvSpPr>
          <p:spPr>
            <a:xfrm>
              <a:off x="4978822" y="6225382"/>
              <a:ext cx="186192" cy="33556"/>
            </a:xfrm>
            <a:custGeom>
              <a:rect b="b" l="l" r="r" t="t"/>
              <a:pathLst>
                <a:path extrusionOk="0" h="197" w="1089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2" name="Google Shape;1402;p48"/>
          <p:cNvGrpSpPr/>
          <p:nvPr/>
        </p:nvGrpSpPr>
        <p:grpSpPr>
          <a:xfrm>
            <a:off x="3516690" y="4149943"/>
            <a:ext cx="1079865" cy="445620"/>
            <a:chOff x="2571250" y="5664711"/>
            <a:chExt cx="1439820" cy="594160"/>
          </a:xfrm>
        </p:grpSpPr>
        <p:sp>
          <p:nvSpPr>
            <p:cNvPr id="1403" name="Google Shape;1403;p48"/>
            <p:cNvSpPr/>
            <p:nvPr/>
          </p:nvSpPr>
          <p:spPr>
            <a:xfrm>
              <a:off x="275148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48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48"/>
            <p:cNvSpPr/>
            <p:nvPr/>
          </p:nvSpPr>
          <p:spPr>
            <a:xfrm>
              <a:off x="2930895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48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48"/>
            <p:cNvSpPr/>
            <p:nvPr/>
          </p:nvSpPr>
          <p:spPr>
            <a:xfrm>
              <a:off x="3111130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p48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48"/>
            <p:cNvSpPr/>
            <p:nvPr/>
          </p:nvSpPr>
          <p:spPr>
            <a:xfrm>
              <a:off x="3291159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48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48"/>
            <p:cNvSpPr/>
            <p:nvPr/>
          </p:nvSpPr>
          <p:spPr>
            <a:xfrm>
              <a:off x="3471189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48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48"/>
            <p:cNvSpPr/>
            <p:nvPr/>
          </p:nvSpPr>
          <p:spPr>
            <a:xfrm>
              <a:off x="365142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48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48"/>
            <p:cNvSpPr/>
            <p:nvPr/>
          </p:nvSpPr>
          <p:spPr>
            <a:xfrm>
              <a:off x="3830834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48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48"/>
            <p:cNvSpPr/>
            <p:nvPr/>
          </p:nvSpPr>
          <p:spPr>
            <a:xfrm>
              <a:off x="2571250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48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48"/>
            <p:cNvSpPr/>
            <p:nvPr/>
          </p:nvSpPr>
          <p:spPr>
            <a:xfrm>
              <a:off x="2571250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48"/>
            <p:cNvSpPr/>
            <p:nvPr/>
          </p:nvSpPr>
          <p:spPr>
            <a:xfrm>
              <a:off x="2751485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48"/>
            <p:cNvSpPr/>
            <p:nvPr/>
          </p:nvSpPr>
          <p:spPr>
            <a:xfrm>
              <a:off x="2930895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48"/>
            <p:cNvSpPr/>
            <p:nvPr/>
          </p:nvSpPr>
          <p:spPr>
            <a:xfrm>
              <a:off x="3111130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48"/>
            <p:cNvSpPr/>
            <p:nvPr/>
          </p:nvSpPr>
          <p:spPr>
            <a:xfrm>
              <a:off x="3291159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48"/>
            <p:cNvSpPr/>
            <p:nvPr/>
          </p:nvSpPr>
          <p:spPr>
            <a:xfrm>
              <a:off x="3409388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48"/>
            <p:cNvSpPr/>
            <p:nvPr/>
          </p:nvSpPr>
          <p:spPr>
            <a:xfrm>
              <a:off x="3527616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48"/>
            <p:cNvSpPr/>
            <p:nvPr/>
          </p:nvSpPr>
          <p:spPr>
            <a:xfrm>
              <a:off x="3645844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7" name="Google Shape;1427;p48"/>
          <p:cNvGrpSpPr/>
          <p:nvPr/>
        </p:nvGrpSpPr>
        <p:grpSpPr>
          <a:xfrm>
            <a:off x="5142459" y="4149735"/>
            <a:ext cx="642470" cy="446036"/>
            <a:chOff x="6332670" y="5663946"/>
            <a:chExt cx="856627" cy="594715"/>
          </a:xfrm>
        </p:grpSpPr>
        <p:grpSp>
          <p:nvGrpSpPr>
            <p:cNvPr id="1428" name="Google Shape;1428;p48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429" name="Google Shape;1429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0" name="Google Shape;1430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1" name="Google Shape;1431;p48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432" name="Google Shape;1432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3" name="Google Shape;1433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4" name="Google Shape;1434;p48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435" name="Google Shape;1435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6" name="Google Shape;1436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37" name="Google Shape;1437;p48"/>
          <p:cNvSpPr txBox="1"/>
          <p:nvPr>
            <p:ph idx="4294967295" type="title"/>
          </p:nvPr>
        </p:nvSpPr>
        <p:spPr>
          <a:xfrm>
            <a:off x="855300" y="-55725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438" name="Google Shape;1438;p48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39" name="Google Shape;1439;p48"/>
          <p:cNvGrpSpPr/>
          <p:nvPr/>
        </p:nvGrpSpPr>
        <p:grpSpPr>
          <a:xfrm>
            <a:off x="1336683" y="4168803"/>
            <a:ext cx="445738" cy="442950"/>
            <a:chOff x="1442627" y="5710929"/>
            <a:chExt cx="594318" cy="590600"/>
          </a:xfrm>
        </p:grpSpPr>
        <p:sp>
          <p:nvSpPr>
            <p:cNvPr id="1440" name="Google Shape;1440;p48"/>
            <p:cNvSpPr/>
            <p:nvPr/>
          </p:nvSpPr>
          <p:spPr>
            <a:xfrm>
              <a:off x="1442627" y="5710929"/>
              <a:ext cx="594318" cy="405222"/>
            </a:xfrm>
            <a:custGeom>
              <a:rect b="b" l="l" r="r" t="t"/>
              <a:pathLst>
                <a:path extrusionOk="0" h="500" w="734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48"/>
            <p:cNvSpPr/>
            <p:nvPr/>
          </p:nvSpPr>
          <p:spPr>
            <a:xfrm>
              <a:off x="1442627" y="6116151"/>
              <a:ext cx="349820" cy="97191"/>
            </a:xfrm>
            <a:custGeom>
              <a:rect b="b" l="l" r="r" t="t"/>
              <a:pathLst>
                <a:path extrusionOk="0" h="313" w="1126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48"/>
            <p:cNvSpPr/>
            <p:nvPr/>
          </p:nvSpPr>
          <p:spPr>
            <a:xfrm>
              <a:off x="1573731" y="6152482"/>
              <a:ext cx="218715" cy="60861"/>
            </a:xfrm>
            <a:custGeom>
              <a:rect b="b" l="l" r="r" t="t"/>
              <a:pathLst>
                <a:path extrusionOk="0" h="196" w="704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48"/>
            <p:cNvSpPr/>
            <p:nvPr/>
          </p:nvSpPr>
          <p:spPr>
            <a:xfrm>
              <a:off x="1573731" y="6213343"/>
              <a:ext cx="109358" cy="88186"/>
            </a:xfrm>
            <a:custGeom>
              <a:rect b="b" l="l" r="r" t="t"/>
              <a:pathLst>
                <a:path extrusionOk="0" h="284" w="352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49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dk1"/>
                </a:solidFill>
                <a:highlight>
                  <a:schemeClr val="accen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and many more...</a:t>
            </a:r>
            <a:endParaRPr sz="2400">
              <a:solidFill>
                <a:schemeClr val="dk1"/>
              </a:solidFill>
              <a:highlight>
                <a:schemeClr val="accen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49" name="Google Shape;1449;p49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0" name="Google Shape;1450;p49"/>
          <p:cNvSpPr txBox="1"/>
          <p:nvPr>
            <p:ph idx="1" type="body"/>
          </p:nvPr>
        </p:nvSpPr>
        <p:spPr>
          <a:xfrm>
            <a:off x="731900" y="856425"/>
            <a:ext cx="7955100" cy="115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br>
              <a:rPr lang="en" sz="1400"/>
            </a:br>
            <a:br>
              <a:rPr lang="en" sz="1400"/>
            </a:br>
            <a:r>
              <a:rPr lang="en" sz="1400"/>
              <a:t>How? Follow Google instructions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5" name="Google Shape;1455;p5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6" name="Google Shape;1456;p50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b="1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57" name="Google Shape;1457;p50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458" name="Google Shape;1458;p50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459" name="Google Shape;1459;p50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60" name="Google Shape;1460;p50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61" name="Google Shape;1461;p50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462" name="Google Shape;1462;p50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63" name="Google Shape;1463;p50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rect b="b" l="l" r="r" t="t"/>
                <a:pathLst>
                  <a:path extrusionOk="0" h="5928" w="6674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64" name="Google Shape;1464;p50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465" name="Google Shape;1465;p50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66" name="Google Shape;1466;p50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67" name="Google Shape;1467;p50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468" name="Google Shape;1468;p50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69" name="Google Shape;1469;p50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rect b="b" l="l" r="r" t="t"/>
                <a:pathLst>
                  <a:path extrusionOk="0" h="5929" w="7439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1470" name="Google Shape;1470;p50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type="ctrTitle"/>
          </p:nvPr>
        </p:nvSpPr>
        <p:spPr>
          <a:xfrm>
            <a:off x="787200" y="1494625"/>
            <a:ext cx="5727000" cy="126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105" name="Google Shape;105;p15"/>
          <p:cNvSpPr txBox="1"/>
          <p:nvPr>
            <p:ph idx="1" type="subTitle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grpSp>
        <p:nvGrpSpPr>
          <p:cNvPr id="106" name="Google Shape;106;p15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107" name="Google Shape;107;p15"/>
            <p:cNvSpPr/>
            <p:nvPr/>
          </p:nvSpPr>
          <p:spPr>
            <a:xfrm>
              <a:off x="6670525" y="1887275"/>
              <a:ext cx="117875" cy="164875"/>
            </a:xfrm>
            <a:custGeom>
              <a:rect b="b" l="l" r="r" t="t"/>
              <a:pathLst>
                <a:path extrusionOk="0" h="6595" w="4715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7075950" y="1754175"/>
              <a:ext cx="29925" cy="99550"/>
            </a:xfrm>
            <a:custGeom>
              <a:rect b="b" l="l" r="r" t="t"/>
              <a:pathLst>
                <a:path extrusionOk="0" h="3982" w="1197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6625350" y="1729750"/>
              <a:ext cx="97700" cy="147175"/>
            </a:xfrm>
            <a:custGeom>
              <a:rect b="b" l="l" r="r" t="t"/>
              <a:pathLst>
                <a:path extrusionOk="0" h="5887" w="3908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6736475" y="1638175"/>
              <a:ext cx="279650" cy="330325"/>
            </a:xfrm>
            <a:custGeom>
              <a:rect b="b" l="l" r="r" t="t"/>
              <a:pathLst>
                <a:path extrusionOk="0" h="13213" w="11186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7029550" y="1613750"/>
              <a:ext cx="34200" cy="379800"/>
            </a:xfrm>
            <a:custGeom>
              <a:rect b="b" l="l" r="r" t="t"/>
              <a:pathLst>
                <a:path extrusionOk="0" h="15192" w="1368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>
            <p:ph idx="1" type="body"/>
          </p:nvPr>
        </p:nvSpPr>
        <p:spPr>
          <a:xfrm>
            <a:off x="787200" y="1494625"/>
            <a:ext cx="5754000" cy="2154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117" name="Google Shape;117;p16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23" name="Google Shape;123;p17"/>
          <p:cNvSpPr txBox="1"/>
          <p:nvPr>
            <p:ph idx="1" type="body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Here you have a list of items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And some text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But remember not to overload your slides with content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24" name="Google Shape;124;p17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5" name="Google Shape;125;p17"/>
          <p:cNvGrpSpPr/>
          <p:nvPr/>
        </p:nvGrpSpPr>
        <p:grpSpPr>
          <a:xfrm>
            <a:off x="8302884" y="339249"/>
            <a:ext cx="505699" cy="505699"/>
            <a:chOff x="2594325" y="1627175"/>
            <a:chExt cx="440850" cy="440850"/>
          </a:xfrm>
        </p:grpSpPr>
        <p:sp>
          <p:nvSpPr>
            <p:cNvPr id="126" name="Google Shape;126;p17"/>
            <p:cNvSpPr/>
            <p:nvPr/>
          </p:nvSpPr>
          <p:spPr>
            <a:xfrm>
              <a:off x="2594325" y="1890950"/>
              <a:ext cx="177075" cy="177075"/>
            </a:xfrm>
            <a:custGeom>
              <a:rect b="b" l="l" r="r" t="t"/>
              <a:pathLst>
                <a:path extrusionOk="0" h="7083" w="7083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2858700" y="1627175"/>
              <a:ext cx="176475" cy="176475"/>
            </a:xfrm>
            <a:custGeom>
              <a:rect b="b" l="l" r="r" t="t"/>
              <a:pathLst>
                <a:path extrusionOk="0" h="7059" w="7059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663325" y="1702275"/>
              <a:ext cx="296750" cy="296775"/>
            </a:xfrm>
            <a:custGeom>
              <a:rect b="b" l="l" r="r" t="t"/>
              <a:pathLst>
                <a:path extrusionOk="0" h="11871" w="1187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idx="4294967295" type="ctrTitle"/>
          </p:nvPr>
        </p:nvSpPr>
        <p:spPr>
          <a:xfrm>
            <a:off x="777650" y="1608150"/>
            <a:ext cx="39522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Big concept</a:t>
            </a:r>
            <a:endParaRPr sz="6000"/>
          </a:p>
        </p:txBody>
      </p:sp>
      <p:sp>
        <p:nvSpPr>
          <p:cNvPr id="134" name="Google Shape;134;p18"/>
          <p:cNvSpPr txBox="1"/>
          <p:nvPr>
            <p:ph idx="4294967295" type="subTitle"/>
          </p:nvPr>
        </p:nvSpPr>
        <p:spPr>
          <a:xfrm>
            <a:off x="777650" y="2750552"/>
            <a:ext cx="39522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sp>
        <p:nvSpPr>
          <p:cNvPr id="135" name="Google Shape;135;p18"/>
          <p:cNvSpPr/>
          <p:nvPr/>
        </p:nvSpPr>
        <p:spPr>
          <a:xfrm>
            <a:off x="6916709" y="3602467"/>
            <a:ext cx="310111" cy="296105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" name="Google Shape;136;p18"/>
          <p:cNvGrpSpPr/>
          <p:nvPr/>
        </p:nvGrpSpPr>
        <p:grpSpPr>
          <a:xfrm>
            <a:off x="6531688" y="1939647"/>
            <a:ext cx="1328511" cy="1328838"/>
            <a:chOff x="6654650" y="3665275"/>
            <a:chExt cx="409100" cy="409125"/>
          </a:xfrm>
        </p:grpSpPr>
        <p:sp>
          <p:nvSpPr>
            <p:cNvPr id="137" name="Google Shape;137;p18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" name="Google Shape;139;p18"/>
          <p:cNvGrpSpPr/>
          <p:nvPr/>
        </p:nvGrpSpPr>
        <p:grpSpPr>
          <a:xfrm rot="1056954">
            <a:off x="5251174" y="2984610"/>
            <a:ext cx="877710" cy="877831"/>
            <a:chOff x="570875" y="4322250"/>
            <a:chExt cx="443300" cy="443325"/>
          </a:xfrm>
        </p:grpSpPr>
        <p:sp>
          <p:nvSpPr>
            <p:cNvPr id="140" name="Google Shape;140;p18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" name="Google Shape;144;p18"/>
          <p:cNvSpPr/>
          <p:nvPr/>
        </p:nvSpPr>
        <p:spPr>
          <a:xfrm rot="2466779">
            <a:off x="5349962" y="2197292"/>
            <a:ext cx="430854" cy="411394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/>
          <p:nvPr/>
        </p:nvSpPr>
        <p:spPr>
          <a:xfrm rot="-1609298">
            <a:off x="5980064" y="2456140"/>
            <a:ext cx="310036" cy="296033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8"/>
          <p:cNvSpPr/>
          <p:nvPr/>
        </p:nvSpPr>
        <p:spPr>
          <a:xfrm rot="2926102">
            <a:off x="7860050" y="2690660"/>
            <a:ext cx="232179" cy="221692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8"/>
          <p:cNvSpPr/>
          <p:nvPr/>
        </p:nvSpPr>
        <p:spPr>
          <a:xfrm rot="-1609207">
            <a:off x="6893775" y="1205425"/>
            <a:ext cx="209191" cy="199742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8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9" name="Google Shape;149;p18"/>
          <p:cNvGrpSpPr/>
          <p:nvPr/>
        </p:nvGrpSpPr>
        <p:grpSpPr>
          <a:xfrm>
            <a:off x="8309413" y="339356"/>
            <a:ext cx="499206" cy="531902"/>
            <a:chOff x="5970800" y="1619250"/>
            <a:chExt cx="428650" cy="456725"/>
          </a:xfrm>
        </p:grpSpPr>
        <p:sp>
          <p:nvSpPr>
            <p:cNvPr id="150" name="Google Shape;150;p18"/>
            <p:cNvSpPr/>
            <p:nvPr/>
          </p:nvSpPr>
          <p:spPr>
            <a:xfrm>
              <a:off x="5970800" y="1674200"/>
              <a:ext cx="377975" cy="377950"/>
            </a:xfrm>
            <a:custGeom>
              <a:rect b="b" l="l" r="r" t="t"/>
              <a:pathLst>
                <a:path extrusionOk="0" h="15118" w="15119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6068500" y="1771875"/>
              <a:ext cx="182575" cy="182600"/>
            </a:xfrm>
            <a:custGeom>
              <a:rect b="b" l="l" r="r" t="t"/>
              <a:pathLst>
                <a:path extrusionOk="0" h="7304" w="7303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5981175" y="2005125"/>
              <a:ext cx="75125" cy="70850"/>
            </a:xfrm>
            <a:custGeom>
              <a:rect b="b" l="l" r="r" t="t"/>
              <a:pathLst>
                <a:path extrusionOk="0" h="2834" w="3005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6263875" y="2005125"/>
              <a:ext cx="74525" cy="70850"/>
            </a:xfrm>
            <a:custGeom>
              <a:rect b="b" l="l" r="r" t="t"/>
              <a:pathLst>
                <a:path extrusionOk="0" h="2834" w="2981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6147875" y="1619250"/>
              <a:ext cx="251575" cy="255850"/>
            </a:xfrm>
            <a:custGeom>
              <a:rect b="b" l="l" r="r" t="t"/>
              <a:pathLst>
                <a:path extrusionOk="0" h="10234" w="10063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 txBox="1"/>
          <p:nvPr>
            <p:ph idx="1" type="body"/>
          </p:nvPr>
        </p:nvSpPr>
        <p:spPr>
          <a:xfrm>
            <a:off x="787200" y="1494625"/>
            <a:ext cx="3060000" cy="284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White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60" name="Google Shape;160;p19"/>
          <p:cNvSpPr txBox="1"/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61" name="Google Shape;161;p19"/>
          <p:cNvSpPr txBox="1"/>
          <p:nvPr>
            <p:ph idx="2" type="body"/>
          </p:nvPr>
        </p:nvSpPr>
        <p:spPr>
          <a:xfrm>
            <a:off x="4445379" y="1494625"/>
            <a:ext cx="3060000" cy="284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Black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62" name="Google Shape;162;p19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3" name="Google Shape;163;p19"/>
          <p:cNvGrpSpPr/>
          <p:nvPr/>
        </p:nvGrpSpPr>
        <p:grpSpPr>
          <a:xfrm>
            <a:off x="8312912" y="338992"/>
            <a:ext cx="495512" cy="487347"/>
            <a:chOff x="1244325" y="4999400"/>
            <a:chExt cx="444525" cy="437200"/>
          </a:xfrm>
        </p:grpSpPr>
        <p:sp>
          <p:nvSpPr>
            <p:cNvPr id="164" name="Google Shape;164;p19"/>
            <p:cNvSpPr/>
            <p:nvPr/>
          </p:nvSpPr>
          <p:spPr>
            <a:xfrm>
              <a:off x="1244325" y="5161200"/>
              <a:ext cx="374925" cy="222275"/>
            </a:xfrm>
            <a:custGeom>
              <a:rect b="b" l="l" r="r" t="t"/>
              <a:pathLst>
                <a:path extrusionOk="0" h="8891" w="14997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9"/>
            <p:cNvSpPr/>
            <p:nvPr/>
          </p:nvSpPr>
          <p:spPr>
            <a:xfrm>
              <a:off x="1244325" y="5397500"/>
              <a:ext cx="444525" cy="39100"/>
            </a:xfrm>
            <a:custGeom>
              <a:rect b="b" l="l" r="r" t="t"/>
              <a:pathLst>
                <a:path extrusionOk="0" h="1564" w="17781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9"/>
            <p:cNvSpPr/>
            <p:nvPr/>
          </p:nvSpPr>
          <p:spPr>
            <a:xfrm>
              <a:off x="1451925" y="4999400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9"/>
            <p:cNvSpPr/>
            <p:nvPr/>
          </p:nvSpPr>
          <p:spPr>
            <a:xfrm>
              <a:off x="1407975" y="4999400"/>
              <a:ext cx="31150" cy="129450"/>
            </a:xfrm>
            <a:custGeom>
              <a:rect b="b" l="l" r="r" t="t"/>
              <a:pathLst>
                <a:path extrusionOk="0" h="5178" w="1246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9"/>
            <p:cNvSpPr/>
            <p:nvPr/>
          </p:nvSpPr>
          <p:spPr>
            <a:xfrm>
              <a:off x="1495900" y="4999400"/>
              <a:ext cx="30550" cy="129450"/>
            </a:xfrm>
            <a:custGeom>
              <a:rect b="b" l="l" r="r" t="t"/>
              <a:pathLst>
                <a:path extrusionOk="0" h="5178" w="1222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/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74" name="Google Shape;174;p20"/>
          <p:cNvSpPr txBox="1"/>
          <p:nvPr>
            <p:ph idx="1" type="body"/>
          </p:nvPr>
        </p:nvSpPr>
        <p:spPr>
          <a:xfrm>
            <a:off x="787200" y="1494625"/>
            <a:ext cx="2024100" cy="284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75" name="Google Shape;175;p20"/>
          <p:cNvSpPr txBox="1"/>
          <p:nvPr>
            <p:ph idx="2" type="body"/>
          </p:nvPr>
        </p:nvSpPr>
        <p:spPr>
          <a:xfrm>
            <a:off x="3134250" y="1494625"/>
            <a:ext cx="2024100" cy="284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76" name="Google Shape;176;p20"/>
          <p:cNvSpPr txBox="1"/>
          <p:nvPr>
            <p:ph idx="3" type="body"/>
          </p:nvPr>
        </p:nvSpPr>
        <p:spPr>
          <a:xfrm>
            <a:off x="5481300" y="1494625"/>
            <a:ext cx="2024100" cy="284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0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8" name="Google Shape;178;p20"/>
          <p:cNvGrpSpPr/>
          <p:nvPr/>
        </p:nvGrpSpPr>
        <p:grpSpPr>
          <a:xfrm>
            <a:off x="8395164" y="263115"/>
            <a:ext cx="413273" cy="673714"/>
            <a:chOff x="6730350" y="2315900"/>
            <a:chExt cx="257700" cy="420100"/>
          </a:xfrm>
        </p:grpSpPr>
        <p:sp>
          <p:nvSpPr>
            <p:cNvPr id="179" name="Google Shape;179;p20"/>
            <p:cNvSpPr/>
            <p:nvPr/>
          </p:nvSpPr>
          <p:spPr>
            <a:xfrm>
              <a:off x="6807900" y="26712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0"/>
            <p:cNvSpPr/>
            <p:nvPr/>
          </p:nvSpPr>
          <p:spPr>
            <a:xfrm>
              <a:off x="6807900" y="26364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0"/>
            <p:cNvSpPr/>
            <p:nvPr/>
          </p:nvSpPr>
          <p:spPr>
            <a:xfrm>
              <a:off x="6807900" y="2706075"/>
              <a:ext cx="102600" cy="29925"/>
            </a:xfrm>
            <a:custGeom>
              <a:rect b="b" l="l" r="r" t="t"/>
              <a:pathLst>
                <a:path extrusionOk="0" h="1197" w="4104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6811575" y="2463675"/>
              <a:ext cx="95275" cy="160600"/>
            </a:xfrm>
            <a:custGeom>
              <a:rect b="b" l="l" r="r" t="t"/>
              <a:pathLst>
                <a:path extrusionOk="0" h="6424" w="3811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6730350" y="2315900"/>
              <a:ext cx="257700" cy="308375"/>
            </a:xfrm>
            <a:custGeom>
              <a:rect b="b" l="l" r="r" t="t"/>
              <a:pathLst>
                <a:path extrusionOk="0" h="12335" w="10308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ullen template">
  <a:themeElements>
    <a:clrScheme name="Custom 347">
      <a:dk1>
        <a:srgbClr val="040F20"/>
      </a:dk1>
      <a:lt1>
        <a:srgbClr val="FFFFFF"/>
      </a:lt1>
      <a:dk2>
        <a:srgbClr val="717881"/>
      </a:dk2>
      <a:lt2>
        <a:srgbClr val="F3F3F3"/>
      </a:lt2>
      <a:accent1>
        <a:srgbClr val="FFDE00"/>
      </a:accent1>
      <a:accent2>
        <a:srgbClr val="FFA700"/>
      </a:accent2>
      <a:accent3>
        <a:srgbClr val="E97100"/>
      </a:accent3>
      <a:accent4>
        <a:srgbClr val="91AACF"/>
      </a:accent4>
      <a:accent5>
        <a:srgbClr val="466799"/>
      </a:accent5>
      <a:accent6>
        <a:srgbClr val="040F2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